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0" r:id="rId5"/>
    <p:sldId id="264" r:id="rId6"/>
    <p:sldId id="323" r:id="rId7"/>
    <p:sldId id="263" r:id="rId8"/>
    <p:sldId id="312" r:id="rId9"/>
    <p:sldId id="316" r:id="rId10"/>
    <p:sldId id="324" r:id="rId11"/>
    <p:sldId id="322" r:id="rId12"/>
    <p:sldId id="318" r:id="rId13"/>
    <p:sldId id="319" r:id="rId14"/>
    <p:sldId id="313" r:id="rId15"/>
    <p:sldId id="305" r:id="rId16"/>
    <p:sldId id="317" r:id="rId17"/>
    <p:sldId id="321" r:id="rId18"/>
    <p:sldId id="308" r:id="rId19"/>
    <p:sldId id="301" r:id="rId20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2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/>
      <dgm:t>
        <a:bodyPr rtlCol="0"/>
        <a:lstStyle/>
        <a:p>
          <a:pPr rtl="0"/>
          <a:r>
            <a:rPr lang="en-GB" b="0" i="0" u="none" dirty="0"/>
            <a:t>Day 1 - </a:t>
          </a:r>
          <a:r>
            <a:rPr lang="en-US" b="0" i="0" u="none" dirty="0"/>
            <a:t>Brainstorming</a:t>
          </a:r>
          <a:r>
            <a:rPr lang="en-GB" b="0" i="0" u="none" dirty="0"/>
            <a:t> </a:t>
          </a:r>
          <a:endParaRPr lang="en-GB" noProof="0" dirty="0"/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n-GB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n-GB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algn="ctr" rtl="0">
            <a:buFont typeface="Arial" panose="020B0604020202020204" pitchFamily="34" charset="0"/>
            <a:buChar char="•"/>
          </a:pPr>
          <a:endParaRPr lang="en-US" b="0" i="0" u="none" dirty="0"/>
        </a:p>
        <a:p>
          <a:pPr algn="ctr" rtl="0">
            <a:buFont typeface="Wingdings" panose="05000000000000000000" pitchFamily="2" charset="2"/>
            <a:buChar char="q"/>
          </a:pPr>
          <a:r>
            <a:rPr lang="en-US" b="0" i="0" u="none" dirty="0"/>
            <a:t>Brainstorming</a:t>
          </a:r>
        </a:p>
        <a:p>
          <a:pPr algn="ctr" rtl="0">
            <a:buFont typeface="Wingdings" panose="05000000000000000000" pitchFamily="2" charset="2"/>
            <a:buChar char="q"/>
          </a:pPr>
          <a:r>
            <a:rPr lang="en-US" b="0" i="0" u="none" dirty="0"/>
            <a:t>Data collection </a:t>
          </a:r>
        </a:p>
        <a:p>
          <a:pPr algn="ctr" rtl="0">
            <a:buFont typeface="Wingdings" panose="05000000000000000000" pitchFamily="2" charset="2"/>
            <a:buChar char="q"/>
          </a:pPr>
          <a:r>
            <a:rPr lang="en-US" b="0" i="0" u="none" dirty="0"/>
            <a:t>Formulating Hypothesis </a:t>
          </a:r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n-GB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n-GB" noProof="0" dirty="0"/>
        </a:p>
      </dgm:t>
    </dgm:pt>
    <dgm:pt modelId="{D07AD3FD-84FF-467E-9693-752776549C61}">
      <dgm:prSet phldrT="[Text]" phldr="0"/>
      <dgm:spPr/>
      <dgm:t>
        <a:bodyPr rtlCol="0"/>
        <a:lstStyle/>
        <a:p>
          <a:pPr rtl="0"/>
          <a:r>
            <a:rPr lang="en-GB" noProof="0"/>
            <a:t>Day 2 - </a:t>
          </a:r>
          <a:r>
            <a:rPr lang="en-US" b="0" i="0" u="none"/>
            <a:t>Data cleaning</a:t>
          </a:r>
          <a:r>
            <a:rPr lang="en-GB" noProof="0"/>
            <a:t> </a:t>
          </a:r>
          <a:endParaRPr lang="en-GB" noProof="0" dirty="0"/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n-GB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n-GB" noProof="0" dirty="0"/>
        </a:p>
      </dgm:t>
    </dgm:pt>
    <dgm:pt modelId="{B7844D9C-CEC3-4391-8E26-77D4EC90BEE6}">
      <dgm:prSet phldrT="[Text]" phldr="0"/>
      <dgm:spPr/>
      <dgm:t>
        <a:bodyPr rtlCol="0"/>
        <a:lstStyle/>
        <a:p>
          <a:pPr rtl="0"/>
          <a:r>
            <a:rPr lang="en-GB" noProof="0" dirty="0"/>
            <a:t>Day 4 - </a:t>
          </a:r>
          <a:r>
            <a:rPr lang="en-US" b="0" i="0" u="none" dirty="0"/>
            <a:t>Validate our Hypothesis</a:t>
          </a:r>
          <a:endParaRPr lang="en-GB" noProof="0" dirty="0"/>
        </a:p>
      </dgm:t>
    </dgm:pt>
    <dgm:pt modelId="{4F875050-E09A-4C93-B3C7-C7388ED24C9E}" type="parTrans" cxnId="{2EEB4CA7-B3C7-4EDB-B75E-4A3A798FD4AF}">
      <dgm:prSet/>
      <dgm:spPr/>
      <dgm:t>
        <a:bodyPr rtlCol="0"/>
        <a:lstStyle/>
        <a:p>
          <a:pPr rtl="0"/>
          <a:endParaRPr lang="en-GB" noProof="0" dirty="0"/>
        </a:p>
      </dgm:t>
    </dgm:pt>
    <dgm:pt modelId="{0532186D-F42C-4921-8396-FA6F71B1D336}" type="sibTrans" cxnId="{2EEB4CA7-B3C7-4EDB-B75E-4A3A798FD4AF}">
      <dgm:prSet/>
      <dgm:spPr/>
      <dgm:t>
        <a:bodyPr rtlCol="0"/>
        <a:lstStyle/>
        <a:p>
          <a:pPr rtl="0"/>
          <a:endParaRPr lang="en-GB" noProof="0" dirty="0"/>
        </a:p>
      </dgm:t>
    </dgm:pt>
    <dgm:pt modelId="{1C2B8942-116D-43C6-B389-6ED118425724}">
      <dgm:prSet phldrT="[Text]" phldr="0"/>
      <dgm:spPr/>
      <dgm:t>
        <a:bodyPr rtlCol="0"/>
        <a:lstStyle/>
        <a:p>
          <a:pPr algn="ctr" rtl="0"/>
          <a:endParaRPr lang="en-US" b="0" i="0" u="none" dirty="0"/>
        </a:p>
        <a:p>
          <a:pPr algn="ctr" rtl="0"/>
          <a:r>
            <a:rPr lang="en-US" b="0" i="0" u="none" dirty="0"/>
            <a:t>Analysis</a:t>
          </a:r>
        </a:p>
        <a:p>
          <a:pPr algn="ctr" rtl="0"/>
          <a:r>
            <a:rPr lang="en-US" b="0" i="0" u="none" dirty="0"/>
            <a:t>Validate our Hypothesis</a:t>
          </a:r>
        </a:p>
        <a:p>
          <a:pPr algn="ctr" rtl="0"/>
          <a:r>
            <a:rPr lang="en-US" b="0" i="0" u="none" noProof="0" dirty="0"/>
            <a:t>Make the Report</a:t>
          </a:r>
          <a:endParaRPr lang="en-GB" noProof="0" dirty="0"/>
        </a:p>
      </dgm:t>
    </dgm:pt>
    <dgm:pt modelId="{5353A802-5CA1-4811-B14F-92E405CD6694}" type="parTrans" cxnId="{B95B9926-1D2D-43CD-983A-52B3EEFB2680}">
      <dgm:prSet/>
      <dgm:spPr/>
      <dgm:t>
        <a:bodyPr rtlCol="0"/>
        <a:lstStyle/>
        <a:p>
          <a:pPr rtl="0"/>
          <a:endParaRPr lang="en-GB" noProof="0" dirty="0"/>
        </a:p>
      </dgm:t>
    </dgm:pt>
    <dgm:pt modelId="{5D9ED856-0F09-41CB-8E2E-4FD817D2316C}" type="sibTrans" cxnId="{B95B9926-1D2D-43CD-983A-52B3EEFB2680}">
      <dgm:prSet/>
      <dgm:spPr/>
      <dgm:t>
        <a:bodyPr rtlCol="0"/>
        <a:lstStyle/>
        <a:p>
          <a:pPr rtl="0"/>
          <a:endParaRPr lang="en-GB" noProof="0" dirty="0"/>
        </a:p>
      </dgm:t>
    </dgm:pt>
    <dgm:pt modelId="{DF3F8B79-05AC-4E05-B191-662DF4F558F9}">
      <dgm:prSet phldrT="[Text]" phldr="0"/>
      <dgm:spPr/>
      <dgm:t>
        <a:bodyPr rtlCol="0"/>
        <a:lstStyle/>
        <a:p>
          <a:pPr rtl="0"/>
          <a:r>
            <a:rPr lang="en-GB" noProof="0" dirty="0"/>
            <a:t>Day 5 - Present</a:t>
          </a:r>
        </a:p>
      </dgm:t>
    </dgm:pt>
    <dgm:pt modelId="{6077E7E0-CD59-4526-961E-8A0508BC5D68}" type="parTrans" cxnId="{5AAFB65E-DEFA-4DE7-B9CB-0D6B3C53602A}">
      <dgm:prSet/>
      <dgm:spPr/>
      <dgm:t>
        <a:bodyPr rtlCol="0"/>
        <a:lstStyle/>
        <a:p>
          <a:pPr rtl="0"/>
          <a:endParaRPr lang="en-GB" noProof="0" dirty="0"/>
        </a:p>
      </dgm:t>
    </dgm:pt>
    <dgm:pt modelId="{CD2EC513-1069-46BF-B5AC-47007C5AA1A9}" type="sibTrans" cxnId="{5AAFB65E-DEFA-4DE7-B9CB-0D6B3C53602A}">
      <dgm:prSet/>
      <dgm:spPr/>
      <dgm:t>
        <a:bodyPr rtlCol="0"/>
        <a:lstStyle/>
        <a:p>
          <a:pPr rtl="0"/>
          <a:endParaRPr lang="en-GB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algn="ctr" rtl="0"/>
          <a:endParaRPr lang="en-US" b="0" i="0" u="none" dirty="0"/>
        </a:p>
        <a:p>
          <a:pPr algn="ctr" rtl="0"/>
          <a:r>
            <a:rPr lang="en-US" b="0" i="0" u="none" dirty="0"/>
            <a:t>Identifying patterns</a:t>
          </a:r>
        </a:p>
        <a:p>
          <a:pPr algn="ctr" rtl="0"/>
          <a:r>
            <a:rPr lang="en-US" b="0" i="0" u="none" dirty="0"/>
            <a:t> Looking for any correlations</a:t>
          </a:r>
        </a:p>
        <a:p>
          <a:pPr algn="ctr" rtl="0"/>
          <a:endParaRPr lang="en-GB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en-GB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en-GB" noProof="0" dirty="0"/>
        </a:p>
      </dgm:t>
    </dgm:pt>
    <dgm:pt modelId="{D71FC021-6A65-44D1-95B9-0E6C89079866}">
      <dgm:prSet phldrT="[Text]" phldr="0"/>
      <dgm:spPr/>
      <dgm:t>
        <a:bodyPr rtlCol="0"/>
        <a:lstStyle/>
        <a:p>
          <a:pPr rtl="0"/>
          <a:r>
            <a:rPr lang="en-GB" noProof="0" dirty="0"/>
            <a:t>Day 3 -</a:t>
          </a:r>
          <a:r>
            <a:rPr lang="en-US" b="0" i="0" u="none" dirty="0"/>
            <a:t>Exploratory Data Analysis </a:t>
          </a:r>
          <a:endParaRPr lang="en-GB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en-GB" noProof="0" dirty="0"/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en-GB" noProof="0" dirty="0"/>
        </a:p>
      </dgm:t>
    </dgm:pt>
    <dgm:pt modelId="{767552F2-12FF-4722-A233-658F25835A29}">
      <dgm:prSet phldrT="[Text]" phldr="0"/>
      <dgm:spPr/>
      <dgm:t>
        <a:bodyPr rtlCol="0"/>
        <a:lstStyle/>
        <a:p>
          <a:pPr algn="ctr" rtl="0"/>
          <a:endParaRPr lang="en-GB" b="0" i="0" u="none" noProof="0" dirty="0"/>
        </a:p>
        <a:p>
          <a:pPr algn="ctr" rtl="0"/>
          <a:r>
            <a:rPr lang="en-GB" b="0" i="0" u="none" noProof="0" dirty="0"/>
            <a:t>Present our Report</a:t>
          </a:r>
        </a:p>
        <a:p>
          <a:pPr algn="ctr" rtl="0"/>
          <a:r>
            <a:rPr lang="en-GB" b="0" i="0" u="none" noProof="0" dirty="0"/>
            <a:t>Celebrate the completion of the task!!</a:t>
          </a:r>
          <a:endParaRPr lang="en-GB" noProof="0" dirty="0"/>
        </a:p>
      </dgm:t>
    </dgm:pt>
    <dgm:pt modelId="{899BF74B-7A1D-457B-AB8A-6BF5F63CF764}" type="sibTrans" cxnId="{E90F1B59-DDBD-41B4-9E98-06DED5410AC3}">
      <dgm:prSet/>
      <dgm:spPr/>
      <dgm:t>
        <a:bodyPr rtlCol="0"/>
        <a:lstStyle/>
        <a:p>
          <a:pPr rtl="0"/>
          <a:endParaRPr lang="en-GB" noProof="0" dirty="0"/>
        </a:p>
      </dgm:t>
    </dgm:pt>
    <dgm:pt modelId="{7F35DBA1-3EA4-4D70-B242-4EDDFA0C7475}" type="parTrans" cxnId="{E90F1B59-DDBD-41B4-9E98-06DED5410AC3}">
      <dgm:prSet/>
      <dgm:spPr/>
      <dgm:t>
        <a:bodyPr rtlCol="0"/>
        <a:lstStyle/>
        <a:p>
          <a:pPr rtl="0"/>
          <a:endParaRPr lang="en-GB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algn="ctr" rtl="0"/>
          <a:endParaRPr lang="en-US" b="0" i="0" u="none" dirty="0"/>
        </a:p>
        <a:p>
          <a:pPr algn="ctr" rtl="0"/>
          <a:r>
            <a:rPr lang="en-US" b="0" i="0" u="none" dirty="0"/>
            <a:t>Removed redundant data</a:t>
          </a:r>
        </a:p>
        <a:p>
          <a:pPr algn="ctr" rtl="0"/>
          <a:r>
            <a:rPr lang="en-US" b="0" i="0" u="none" dirty="0"/>
            <a:t>Grouped the data and replaced with common values</a:t>
          </a:r>
        </a:p>
        <a:p>
          <a:pPr algn="ctr" rtl="0"/>
          <a:r>
            <a:rPr lang="en-US" b="0" i="0" u="none" dirty="0"/>
            <a:t>Formatting the data </a:t>
          </a:r>
          <a:endParaRPr lang="en-GB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en-GB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en-GB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D06A4662-A5FB-4E2E-A889-8EBD21734227}" type="pres">
      <dgm:prSet presAssocID="{9B090D9D-470E-46E2-AABB-0368A52481AA}" presName="space" presStyleCnt="0"/>
      <dgm:spPr/>
    </dgm:pt>
    <dgm:pt modelId="{A0827DF1-109E-46AF-9B38-A81B5AC256E2}" type="pres">
      <dgm:prSet presAssocID="{B7844D9C-CEC3-4391-8E26-77D4EC90BEE6}" presName="composite" presStyleCnt="0"/>
      <dgm:spPr/>
    </dgm:pt>
    <dgm:pt modelId="{BD197507-42F5-48B9-9315-23CACFFF3675}" type="pres">
      <dgm:prSet presAssocID="{B7844D9C-CEC3-4391-8E26-77D4EC90BEE6}" presName="L" presStyleLbl="solidFgAcc1" presStyleIdx="3" presStyleCnt="5">
        <dgm:presLayoutVars>
          <dgm:chMax val="0"/>
          <dgm:chPref val="0"/>
        </dgm:presLayoutVars>
      </dgm:prSet>
      <dgm:spPr/>
    </dgm:pt>
    <dgm:pt modelId="{DA168447-0BF4-422A-A1D7-60E9D5D6F97E}" type="pres">
      <dgm:prSet presAssocID="{B7844D9C-CEC3-4391-8E26-77D4EC90BEE6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B4ABCB1-638F-483F-96DC-B7622784705C}" type="pres">
      <dgm:prSet presAssocID="{B7844D9C-CEC3-4391-8E26-77D4EC90BEE6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7194713-3C6D-4FBB-8B69-194A5BF795AC}" type="pres">
      <dgm:prSet presAssocID="{B7844D9C-CEC3-4391-8E26-77D4EC90BEE6}" presName="EmptyPlaceHolder" presStyleCnt="0"/>
      <dgm:spPr/>
    </dgm:pt>
    <dgm:pt modelId="{6ED4D5D7-F9CE-4FF3-8393-37C14E6AE030}" type="pres">
      <dgm:prSet presAssocID="{0532186D-F42C-4921-8396-FA6F71B1D336}" presName="space" presStyleCnt="0"/>
      <dgm:spPr/>
    </dgm:pt>
    <dgm:pt modelId="{25799D09-C9F7-4C68-834B-B4309C5C3251}" type="pres">
      <dgm:prSet presAssocID="{DF3F8B79-05AC-4E05-B191-662DF4F558F9}" presName="composite" presStyleCnt="0"/>
      <dgm:spPr/>
    </dgm:pt>
    <dgm:pt modelId="{A8C9E24E-77F9-4510-AF9C-53674C0DA19E}" type="pres">
      <dgm:prSet presAssocID="{DF3F8B79-05AC-4E05-B191-662DF4F558F9}" presName="L" presStyleLbl="solidFgAcc1" presStyleIdx="4" presStyleCnt="5">
        <dgm:presLayoutVars>
          <dgm:chMax val="0"/>
          <dgm:chPref val="0"/>
        </dgm:presLayoutVars>
      </dgm:prSet>
      <dgm:spPr/>
    </dgm:pt>
    <dgm:pt modelId="{8A9E6863-6AF2-483F-A82D-6D0167F4E2DB}" type="pres">
      <dgm:prSet presAssocID="{DF3F8B79-05AC-4E05-B191-662DF4F558F9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92ECEBCF-A17F-46C2-80F1-FEE3C909F9A6}" type="pres">
      <dgm:prSet presAssocID="{DF3F8B79-05AC-4E05-B191-662DF4F558F9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3431D79B-2F8C-47F8-944C-9E22499B5BEA}" type="pres">
      <dgm:prSet presAssocID="{DF3F8B79-05AC-4E05-B191-662DF4F558F9}" presName="EmptyPlaceHolder" presStyleCnt="0"/>
      <dgm:spPr/>
    </dgm:pt>
  </dgm:ptLst>
  <dgm:cxnLst>
    <dgm:cxn modelId="{8EC4B218-08F6-4A2B-9772-A29F994CC7A3}" type="presOf" srcId="{B7844D9C-CEC3-4391-8E26-77D4EC90BEE6}" destId="{DA168447-0BF4-422A-A1D7-60E9D5D6F97E}" srcOrd="0" destOrd="0" presId="urn:microsoft.com/office/officeart/2016/7/layout/AccentHomeChevronProcess"/>
    <dgm:cxn modelId="{B95B9926-1D2D-43CD-983A-52B3EEFB2680}" srcId="{B7844D9C-CEC3-4391-8E26-77D4EC90BEE6}" destId="{1C2B8942-116D-43C6-B389-6ED118425724}" srcOrd="0" destOrd="0" parTransId="{5353A802-5CA1-4811-B14F-92E405CD6694}" sibTransId="{5D9ED856-0F09-41CB-8E2E-4FD817D2316C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AAFB65E-DEFA-4DE7-B9CB-0D6B3C53602A}" srcId="{55C0B14E-AEA6-48D3-A387-ED4A3A3BF840}" destId="{DF3F8B79-05AC-4E05-B191-662DF4F558F9}" srcOrd="4" destOrd="0" parTransId="{6077E7E0-CD59-4526-961E-8A0508BC5D68}" sibTransId="{CD2EC513-1069-46BF-B5AC-47007C5AA1A9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AA4D4475-F0A6-4627-91FF-3E8630BD3EFD}" type="presOf" srcId="{DF3F8B79-05AC-4E05-B191-662DF4F558F9}" destId="{8A9E6863-6AF2-483F-A82D-6D0167F4E2DB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E90F1B59-DDBD-41B4-9E98-06DED5410AC3}" srcId="{DF3F8B79-05AC-4E05-B191-662DF4F558F9}" destId="{767552F2-12FF-4722-A233-658F25835A29}" srcOrd="0" destOrd="0" parTransId="{7F35DBA1-3EA4-4D70-B242-4EDDFA0C7475}" sibTransId="{899BF74B-7A1D-457B-AB8A-6BF5F63CF764}"/>
    <dgm:cxn modelId="{4F540183-ECC1-450C-ADF6-05085E9E4082}" type="presOf" srcId="{767552F2-12FF-4722-A233-658F25835A29}" destId="{92ECEBCF-A17F-46C2-80F1-FEE3C909F9A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EEB4CA7-B3C7-4EDB-B75E-4A3A798FD4AF}" srcId="{55C0B14E-AEA6-48D3-A387-ED4A3A3BF840}" destId="{B7844D9C-CEC3-4391-8E26-77D4EC90BEE6}" srcOrd="3" destOrd="0" parTransId="{4F875050-E09A-4C93-B3C7-C7388ED24C9E}" sibTransId="{0532186D-F42C-4921-8396-FA6F71B1D336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EDC94CF1-BA3D-4692-8EBA-4A391CCBCAC5}" type="presOf" srcId="{1C2B8942-116D-43C6-B389-6ED118425724}" destId="{9B4ABCB1-638F-483F-96DC-B7622784705C}" srcOrd="0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D87AFF59-039C-4D39-BD5A-66A373D80B59}" type="presParOf" srcId="{594BF422-752C-42F3-A230-3D0E6AE9A886}" destId="{D06A4662-A5FB-4E2E-A889-8EBD21734227}" srcOrd="5" destOrd="0" presId="urn:microsoft.com/office/officeart/2016/7/layout/AccentHomeChevronProcess"/>
    <dgm:cxn modelId="{0574F61B-79EC-4D29-8809-1BCFC85FEB0D}" type="presParOf" srcId="{594BF422-752C-42F3-A230-3D0E6AE9A886}" destId="{A0827DF1-109E-46AF-9B38-A81B5AC256E2}" srcOrd="6" destOrd="0" presId="urn:microsoft.com/office/officeart/2016/7/layout/AccentHomeChevronProcess"/>
    <dgm:cxn modelId="{DD3297F8-58E8-4030-A4BE-2F892548BDC1}" type="presParOf" srcId="{A0827DF1-109E-46AF-9B38-A81B5AC256E2}" destId="{BD197507-42F5-48B9-9315-23CACFFF3675}" srcOrd="0" destOrd="0" presId="urn:microsoft.com/office/officeart/2016/7/layout/AccentHomeChevronProcess"/>
    <dgm:cxn modelId="{EA85CE37-AF53-45C2-9BFB-592C09C05E7E}" type="presParOf" srcId="{A0827DF1-109E-46AF-9B38-A81B5AC256E2}" destId="{DA168447-0BF4-422A-A1D7-60E9D5D6F97E}" srcOrd="1" destOrd="0" presId="urn:microsoft.com/office/officeart/2016/7/layout/AccentHomeChevronProcess"/>
    <dgm:cxn modelId="{38B801C9-97A0-4936-AB56-17060074510E}" type="presParOf" srcId="{A0827DF1-109E-46AF-9B38-A81B5AC256E2}" destId="{9B4ABCB1-638F-483F-96DC-B7622784705C}" srcOrd="2" destOrd="0" presId="urn:microsoft.com/office/officeart/2016/7/layout/AccentHomeChevronProcess"/>
    <dgm:cxn modelId="{616D97B7-CA34-43C6-A3E9-F0632BCC10F8}" type="presParOf" srcId="{A0827DF1-109E-46AF-9B38-A81B5AC256E2}" destId="{27194713-3C6D-4FBB-8B69-194A5BF795AC}" srcOrd="3" destOrd="0" presId="urn:microsoft.com/office/officeart/2016/7/layout/AccentHomeChevronProcess"/>
    <dgm:cxn modelId="{07F8E170-E355-4F5C-8DDC-5C8509E320BB}" type="presParOf" srcId="{594BF422-752C-42F3-A230-3D0E6AE9A886}" destId="{6ED4D5D7-F9CE-4FF3-8393-37C14E6AE030}" srcOrd="7" destOrd="0" presId="urn:microsoft.com/office/officeart/2016/7/layout/AccentHomeChevronProcess"/>
    <dgm:cxn modelId="{F52B4414-9EDB-4199-822D-F40E3B4D3523}" type="presParOf" srcId="{594BF422-752C-42F3-A230-3D0E6AE9A886}" destId="{25799D09-C9F7-4C68-834B-B4309C5C3251}" srcOrd="8" destOrd="0" presId="urn:microsoft.com/office/officeart/2016/7/layout/AccentHomeChevronProcess"/>
    <dgm:cxn modelId="{2D1CEA27-4C62-4054-B9E2-4708B9A4184D}" type="presParOf" srcId="{25799D09-C9F7-4C68-834B-B4309C5C3251}" destId="{A8C9E24E-77F9-4510-AF9C-53674C0DA19E}" srcOrd="0" destOrd="0" presId="urn:microsoft.com/office/officeart/2016/7/layout/AccentHomeChevronProcess"/>
    <dgm:cxn modelId="{27446AE6-B214-46CC-A4D4-BE16D29BBEE6}" type="presParOf" srcId="{25799D09-C9F7-4C68-834B-B4309C5C3251}" destId="{8A9E6863-6AF2-483F-A82D-6D0167F4E2DB}" srcOrd="1" destOrd="0" presId="urn:microsoft.com/office/officeart/2016/7/layout/AccentHomeChevronProcess"/>
    <dgm:cxn modelId="{00AEC9B7-2130-4175-977A-36599BC8AF5A}" type="presParOf" srcId="{25799D09-C9F7-4C68-834B-B4309C5C3251}" destId="{92ECEBCF-A17F-46C2-80F1-FEE3C909F9A6}" srcOrd="2" destOrd="0" presId="urn:microsoft.com/office/officeart/2016/7/layout/AccentHomeChevronProcess"/>
    <dgm:cxn modelId="{11C62EFC-6D2D-493E-A061-D9211DBE0F78}" type="presParOf" srcId="{25799D09-C9F7-4C68-834B-B4309C5C3251}" destId="{3431D79B-2F8C-47F8-944C-9E22499B5BEA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A862A6-CEDF-48AD-8D0C-7E9C5D552AC8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9542C2BE-D6A4-40C8-9D75-3D5AD4C8BDA3}">
      <dgm:prSet phldrT="[Text]" custT="1"/>
      <dgm:spPr/>
      <dgm:t>
        <a:bodyPr/>
        <a:lstStyle/>
        <a:p>
          <a:pPr algn="ctr"/>
          <a:r>
            <a:rPr lang="en-GB" sz="2000" dirty="0"/>
            <a:t>Hypothesis 1</a:t>
          </a:r>
        </a:p>
      </dgm:t>
    </dgm:pt>
    <dgm:pt modelId="{E6061A21-33E5-4A3D-815E-03CDC6B317BA}" type="parTrans" cxnId="{D93BF8D7-BAD3-4E31-A31F-5A0C189FC91C}">
      <dgm:prSet/>
      <dgm:spPr/>
      <dgm:t>
        <a:bodyPr/>
        <a:lstStyle/>
        <a:p>
          <a:endParaRPr lang="en-GB"/>
        </a:p>
      </dgm:t>
    </dgm:pt>
    <dgm:pt modelId="{7C536F0E-AB60-47A7-A950-9AEA39D21073}" type="sibTrans" cxnId="{D93BF8D7-BAD3-4E31-A31F-5A0C189FC91C}">
      <dgm:prSet/>
      <dgm:spPr/>
      <dgm:t>
        <a:bodyPr/>
        <a:lstStyle/>
        <a:p>
          <a:endParaRPr lang="en-GB"/>
        </a:p>
      </dgm:t>
    </dgm:pt>
    <dgm:pt modelId="{A0AB0483-4210-4B94-8457-E1429D45DC2C}">
      <dgm:prSet phldrT="[Text]" custT="1"/>
      <dgm:spPr/>
      <dgm:t>
        <a:bodyPr/>
        <a:lstStyle/>
        <a:p>
          <a:pPr algn="ctr"/>
          <a:r>
            <a:rPr lang="en-GB" sz="2000" dirty="0"/>
            <a:t>Hypothesis 3</a:t>
          </a:r>
          <a:endParaRPr lang="en-GB" sz="2400" dirty="0"/>
        </a:p>
      </dgm:t>
    </dgm:pt>
    <dgm:pt modelId="{B176FC8A-520E-4C53-B214-579A58B87A74}" type="parTrans" cxnId="{398BE46A-ECF3-4A7E-8254-6CA342A8F310}">
      <dgm:prSet/>
      <dgm:spPr/>
      <dgm:t>
        <a:bodyPr/>
        <a:lstStyle/>
        <a:p>
          <a:endParaRPr lang="en-GB"/>
        </a:p>
      </dgm:t>
    </dgm:pt>
    <dgm:pt modelId="{B62F28CA-7100-418A-BE49-B2CFF8C20F3A}" type="sibTrans" cxnId="{398BE46A-ECF3-4A7E-8254-6CA342A8F310}">
      <dgm:prSet/>
      <dgm:spPr/>
      <dgm:t>
        <a:bodyPr/>
        <a:lstStyle/>
        <a:p>
          <a:endParaRPr lang="en-GB"/>
        </a:p>
      </dgm:t>
    </dgm:pt>
    <dgm:pt modelId="{3ECCFECE-221F-495D-AB33-874980B80D24}">
      <dgm:prSet phldrT="[Text]" custT="1"/>
      <dgm:spPr/>
      <dgm:t>
        <a:bodyPr/>
        <a:lstStyle/>
        <a:p>
          <a:pPr algn="ctr"/>
          <a:r>
            <a:rPr lang="en-GB" sz="2000"/>
            <a:t>Hypothesis 2</a:t>
          </a:r>
          <a:endParaRPr lang="en-GB" sz="2000" dirty="0"/>
        </a:p>
      </dgm:t>
    </dgm:pt>
    <dgm:pt modelId="{9AD892B4-2F2A-4B74-AA71-143A3D73A585}" type="parTrans" cxnId="{281D4D8D-8A8F-4D9E-93E5-B64740A079D5}">
      <dgm:prSet/>
      <dgm:spPr/>
      <dgm:t>
        <a:bodyPr/>
        <a:lstStyle/>
        <a:p>
          <a:endParaRPr lang="en-GB"/>
        </a:p>
      </dgm:t>
    </dgm:pt>
    <dgm:pt modelId="{DB481538-B73F-4A43-9194-649C5BA0A8D3}" type="sibTrans" cxnId="{281D4D8D-8A8F-4D9E-93E5-B64740A079D5}">
      <dgm:prSet/>
      <dgm:spPr/>
      <dgm:t>
        <a:bodyPr/>
        <a:lstStyle/>
        <a:p>
          <a:endParaRPr lang="en-GB"/>
        </a:p>
      </dgm:t>
    </dgm:pt>
    <dgm:pt modelId="{63668189-1704-4E52-A00C-FF2C6A2338A6}" type="pres">
      <dgm:prSet presAssocID="{60A862A6-CEDF-48AD-8D0C-7E9C5D552AC8}" presName="diagram" presStyleCnt="0">
        <dgm:presLayoutVars>
          <dgm:dir/>
          <dgm:animLvl val="lvl"/>
          <dgm:resizeHandles val="exact"/>
        </dgm:presLayoutVars>
      </dgm:prSet>
      <dgm:spPr/>
    </dgm:pt>
    <dgm:pt modelId="{654308FC-90B5-4F26-8A2B-110A04BCFC6E}" type="pres">
      <dgm:prSet presAssocID="{9542C2BE-D6A4-40C8-9D75-3D5AD4C8BDA3}" presName="compNode" presStyleCnt="0"/>
      <dgm:spPr/>
    </dgm:pt>
    <dgm:pt modelId="{44761067-0D3F-4FEC-BC0D-09C6C2354B55}" type="pres">
      <dgm:prSet presAssocID="{9542C2BE-D6A4-40C8-9D75-3D5AD4C8BDA3}" presName="childRect" presStyleLbl="bgAcc1" presStyleIdx="0" presStyleCnt="3">
        <dgm:presLayoutVars>
          <dgm:bulletEnabled val="1"/>
        </dgm:presLayoutVars>
      </dgm:prSet>
      <dgm:spPr/>
    </dgm:pt>
    <dgm:pt modelId="{80EBB539-07EB-4EFF-B7B9-89F65A528017}" type="pres">
      <dgm:prSet presAssocID="{9542C2BE-D6A4-40C8-9D75-3D5AD4C8BDA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8E507F4-7B8B-467E-8883-9061C2BC3A42}" type="pres">
      <dgm:prSet presAssocID="{9542C2BE-D6A4-40C8-9D75-3D5AD4C8BDA3}" presName="parentRect" presStyleLbl="alignNode1" presStyleIdx="0" presStyleCnt="3"/>
      <dgm:spPr/>
    </dgm:pt>
    <dgm:pt modelId="{2E2064CA-D19A-4BB8-AB2C-B7C1B2EEBAAB}" type="pres">
      <dgm:prSet presAssocID="{9542C2BE-D6A4-40C8-9D75-3D5AD4C8BDA3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hesive Bandage with solid fill"/>
        </a:ext>
      </dgm:extLst>
    </dgm:pt>
    <dgm:pt modelId="{AFB1D2F4-E32A-448D-8C2C-C3D6D43B3B97}" type="pres">
      <dgm:prSet presAssocID="{7C536F0E-AB60-47A7-A950-9AEA39D21073}" presName="sibTrans" presStyleLbl="sibTrans2D1" presStyleIdx="0" presStyleCnt="0"/>
      <dgm:spPr/>
    </dgm:pt>
    <dgm:pt modelId="{BB7C9372-C64C-438E-8C53-19DC0D691AA8}" type="pres">
      <dgm:prSet presAssocID="{3ECCFECE-221F-495D-AB33-874980B80D24}" presName="compNode" presStyleCnt="0"/>
      <dgm:spPr/>
    </dgm:pt>
    <dgm:pt modelId="{076D029E-A606-40EB-BE02-621D3718B934}" type="pres">
      <dgm:prSet presAssocID="{3ECCFECE-221F-495D-AB33-874980B80D24}" presName="childRect" presStyleLbl="bgAcc1" presStyleIdx="1" presStyleCnt="3">
        <dgm:presLayoutVars>
          <dgm:bulletEnabled val="1"/>
        </dgm:presLayoutVars>
      </dgm:prSet>
      <dgm:spPr/>
    </dgm:pt>
    <dgm:pt modelId="{029B6D56-E1ED-44E3-B03E-678615BD2849}" type="pres">
      <dgm:prSet presAssocID="{3ECCFECE-221F-495D-AB33-874980B80D2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1DA33A3-D913-495D-BCD8-87BFC8EDACE7}" type="pres">
      <dgm:prSet presAssocID="{3ECCFECE-221F-495D-AB33-874980B80D24}" presName="parentRect" presStyleLbl="alignNode1" presStyleIdx="1" presStyleCnt="3"/>
      <dgm:spPr/>
    </dgm:pt>
    <dgm:pt modelId="{824405FA-4830-49D2-B462-1108261530CD}" type="pres">
      <dgm:prSet presAssocID="{3ECCFECE-221F-495D-AB33-874980B80D24}" presName="adorn" presStyleLbl="fgAccFollow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 with solid fill"/>
        </a:ext>
      </dgm:extLst>
    </dgm:pt>
    <dgm:pt modelId="{882F680C-3549-41C9-8AAB-1484D962550C}" type="pres">
      <dgm:prSet presAssocID="{DB481538-B73F-4A43-9194-649C5BA0A8D3}" presName="sibTrans" presStyleLbl="sibTrans2D1" presStyleIdx="0" presStyleCnt="0"/>
      <dgm:spPr/>
    </dgm:pt>
    <dgm:pt modelId="{AB457F70-A2CF-4D6C-AB5D-E39D739BC7EC}" type="pres">
      <dgm:prSet presAssocID="{A0AB0483-4210-4B94-8457-E1429D45DC2C}" presName="compNode" presStyleCnt="0"/>
      <dgm:spPr/>
    </dgm:pt>
    <dgm:pt modelId="{217A2B3F-8BD7-413C-BA6D-33C7B44F9358}" type="pres">
      <dgm:prSet presAssocID="{A0AB0483-4210-4B94-8457-E1429D45DC2C}" presName="childRect" presStyleLbl="bgAcc1" presStyleIdx="2" presStyleCnt="3">
        <dgm:presLayoutVars>
          <dgm:bulletEnabled val="1"/>
        </dgm:presLayoutVars>
      </dgm:prSet>
      <dgm:spPr/>
    </dgm:pt>
    <dgm:pt modelId="{F0C79A40-9014-45E8-B8DA-42C236E09950}" type="pres">
      <dgm:prSet presAssocID="{A0AB0483-4210-4B94-8457-E1429D45DC2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53F4630-6975-4984-9473-C8931909C512}" type="pres">
      <dgm:prSet presAssocID="{A0AB0483-4210-4B94-8457-E1429D45DC2C}" presName="parentRect" presStyleLbl="alignNode1" presStyleIdx="2" presStyleCnt="3"/>
      <dgm:spPr/>
    </dgm:pt>
    <dgm:pt modelId="{2372D027-C082-4A21-9BAC-577F9AD1B39F}" type="pres">
      <dgm:prSet presAssocID="{A0AB0483-4210-4B94-8457-E1429D45DC2C}" presName="adorn" presStyleLbl="fgAccFollow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</dgm:ptLst>
  <dgm:cxnLst>
    <dgm:cxn modelId="{BB322E01-184E-42C0-A5CF-856B955D6594}" type="presOf" srcId="{9542C2BE-D6A4-40C8-9D75-3D5AD4C8BDA3}" destId="{28E507F4-7B8B-467E-8883-9061C2BC3A42}" srcOrd="1" destOrd="0" presId="urn:microsoft.com/office/officeart/2005/8/layout/bList2"/>
    <dgm:cxn modelId="{61763A38-1AD3-4B77-A7BF-7592BD325565}" type="presOf" srcId="{60A862A6-CEDF-48AD-8D0C-7E9C5D552AC8}" destId="{63668189-1704-4E52-A00C-FF2C6A2338A6}" srcOrd="0" destOrd="0" presId="urn:microsoft.com/office/officeart/2005/8/layout/bList2"/>
    <dgm:cxn modelId="{398BE46A-ECF3-4A7E-8254-6CA342A8F310}" srcId="{60A862A6-CEDF-48AD-8D0C-7E9C5D552AC8}" destId="{A0AB0483-4210-4B94-8457-E1429D45DC2C}" srcOrd="2" destOrd="0" parTransId="{B176FC8A-520E-4C53-B214-579A58B87A74}" sibTransId="{B62F28CA-7100-418A-BE49-B2CFF8C20F3A}"/>
    <dgm:cxn modelId="{F74F7950-14EB-4FAE-8C39-4F401FABE86D}" type="presOf" srcId="{3ECCFECE-221F-495D-AB33-874980B80D24}" destId="{029B6D56-E1ED-44E3-B03E-678615BD2849}" srcOrd="0" destOrd="0" presId="urn:microsoft.com/office/officeart/2005/8/layout/bList2"/>
    <dgm:cxn modelId="{8657A356-C815-4617-ADBB-3E7EE614F074}" type="presOf" srcId="{9542C2BE-D6A4-40C8-9D75-3D5AD4C8BDA3}" destId="{80EBB539-07EB-4EFF-B7B9-89F65A528017}" srcOrd="0" destOrd="0" presId="urn:microsoft.com/office/officeart/2005/8/layout/bList2"/>
    <dgm:cxn modelId="{15188C58-2C70-413C-ADF7-5392AF12E0B2}" type="presOf" srcId="{DB481538-B73F-4A43-9194-649C5BA0A8D3}" destId="{882F680C-3549-41C9-8AAB-1484D962550C}" srcOrd="0" destOrd="0" presId="urn:microsoft.com/office/officeart/2005/8/layout/bList2"/>
    <dgm:cxn modelId="{281D4D8D-8A8F-4D9E-93E5-B64740A079D5}" srcId="{60A862A6-CEDF-48AD-8D0C-7E9C5D552AC8}" destId="{3ECCFECE-221F-495D-AB33-874980B80D24}" srcOrd="1" destOrd="0" parTransId="{9AD892B4-2F2A-4B74-AA71-143A3D73A585}" sibTransId="{DB481538-B73F-4A43-9194-649C5BA0A8D3}"/>
    <dgm:cxn modelId="{53FB5FB3-79D9-4439-9AFB-292BB3123F9C}" type="presOf" srcId="{3ECCFECE-221F-495D-AB33-874980B80D24}" destId="{01DA33A3-D913-495D-BCD8-87BFC8EDACE7}" srcOrd="1" destOrd="0" presId="urn:microsoft.com/office/officeart/2005/8/layout/bList2"/>
    <dgm:cxn modelId="{1808DFB4-65AD-453C-BCB7-B3BAF00E4766}" type="presOf" srcId="{7C536F0E-AB60-47A7-A950-9AEA39D21073}" destId="{AFB1D2F4-E32A-448D-8C2C-C3D6D43B3B97}" srcOrd="0" destOrd="0" presId="urn:microsoft.com/office/officeart/2005/8/layout/bList2"/>
    <dgm:cxn modelId="{D93BF8D7-BAD3-4E31-A31F-5A0C189FC91C}" srcId="{60A862A6-CEDF-48AD-8D0C-7E9C5D552AC8}" destId="{9542C2BE-D6A4-40C8-9D75-3D5AD4C8BDA3}" srcOrd="0" destOrd="0" parTransId="{E6061A21-33E5-4A3D-815E-03CDC6B317BA}" sibTransId="{7C536F0E-AB60-47A7-A950-9AEA39D21073}"/>
    <dgm:cxn modelId="{C497C8DC-B93C-4957-9578-C0104F99BE1A}" type="presOf" srcId="{A0AB0483-4210-4B94-8457-E1429D45DC2C}" destId="{153F4630-6975-4984-9473-C8931909C512}" srcOrd="1" destOrd="0" presId="urn:microsoft.com/office/officeart/2005/8/layout/bList2"/>
    <dgm:cxn modelId="{CF4D38ED-4460-4C1F-8954-9CAC7BCBDE5A}" type="presOf" srcId="{A0AB0483-4210-4B94-8457-E1429D45DC2C}" destId="{F0C79A40-9014-45E8-B8DA-42C236E09950}" srcOrd="0" destOrd="0" presId="urn:microsoft.com/office/officeart/2005/8/layout/bList2"/>
    <dgm:cxn modelId="{76ACA09A-CDFB-4039-A632-07C72617015E}" type="presParOf" srcId="{63668189-1704-4E52-A00C-FF2C6A2338A6}" destId="{654308FC-90B5-4F26-8A2B-110A04BCFC6E}" srcOrd="0" destOrd="0" presId="urn:microsoft.com/office/officeart/2005/8/layout/bList2"/>
    <dgm:cxn modelId="{CAA868CF-F962-4562-AF6F-54D8C316DFC8}" type="presParOf" srcId="{654308FC-90B5-4F26-8A2B-110A04BCFC6E}" destId="{44761067-0D3F-4FEC-BC0D-09C6C2354B55}" srcOrd="0" destOrd="0" presId="urn:microsoft.com/office/officeart/2005/8/layout/bList2"/>
    <dgm:cxn modelId="{2CA5E0EE-2413-4785-B741-753D8AF7D430}" type="presParOf" srcId="{654308FC-90B5-4F26-8A2B-110A04BCFC6E}" destId="{80EBB539-07EB-4EFF-B7B9-89F65A528017}" srcOrd="1" destOrd="0" presId="urn:microsoft.com/office/officeart/2005/8/layout/bList2"/>
    <dgm:cxn modelId="{60E719EF-A79D-4B56-9931-699B2E8E3C45}" type="presParOf" srcId="{654308FC-90B5-4F26-8A2B-110A04BCFC6E}" destId="{28E507F4-7B8B-467E-8883-9061C2BC3A42}" srcOrd="2" destOrd="0" presId="urn:microsoft.com/office/officeart/2005/8/layout/bList2"/>
    <dgm:cxn modelId="{DA7D041D-9217-4A42-84FE-C60362DB159D}" type="presParOf" srcId="{654308FC-90B5-4F26-8A2B-110A04BCFC6E}" destId="{2E2064CA-D19A-4BB8-AB2C-B7C1B2EEBAAB}" srcOrd="3" destOrd="0" presId="urn:microsoft.com/office/officeart/2005/8/layout/bList2"/>
    <dgm:cxn modelId="{80FEF4F6-11CA-459A-810F-44C3E9CFEB68}" type="presParOf" srcId="{63668189-1704-4E52-A00C-FF2C6A2338A6}" destId="{AFB1D2F4-E32A-448D-8C2C-C3D6D43B3B97}" srcOrd="1" destOrd="0" presId="urn:microsoft.com/office/officeart/2005/8/layout/bList2"/>
    <dgm:cxn modelId="{D95C81F1-69FA-46E7-B367-BAD5AFF9CABC}" type="presParOf" srcId="{63668189-1704-4E52-A00C-FF2C6A2338A6}" destId="{BB7C9372-C64C-438E-8C53-19DC0D691AA8}" srcOrd="2" destOrd="0" presId="urn:microsoft.com/office/officeart/2005/8/layout/bList2"/>
    <dgm:cxn modelId="{29D68EB8-84B5-4091-A861-2781E6347E95}" type="presParOf" srcId="{BB7C9372-C64C-438E-8C53-19DC0D691AA8}" destId="{076D029E-A606-40EB-BE02-621D3718B934}" srcOrd="0" destOrd="0" presId="urn:microsoft.com/office/officeart/2005/8/layout/bList2"/>
    <dgm:cxn modelId="{04B463FE-980F-4E68-8DC3-D004F32EF211}" type="presParOf" srcId="{BB7C9372-C64C-438E-8C53-19DC0D691AA8}" destId="{029B6D56-E1ED-44E3-B03E-678615BD2849}" srcOrd="1" destOrd="0" presId="urn:microsoft.com/office/officeart/2005/8/layout/bList2"/>
    <dgm:cxn modelId="{616D33B2-1CD7-4021-B652-AAC0BDFE02A5}" type="presParOf" srcId="{BB7C9372-C64C-438E-8C53-19DC0D691AA8}" destId="{01DA33A3-D913-495D-BCD8-87BFC8EDACE7}" srcOrd="2" destOrd="0" presId="urn:microsoft.com/office/officeart/2005/8/layout/bList2"/>
    <dgm:cxn modelId="{D566B225-4D61-4C00-B333-69F747DEC357}" type="presParOf" srcId="{BB7C9372-C64C-438E-8C53-19DC0D691AA8}" destId="{824405FA-4830-49D2-B462-1108261530CD}" srcOrd="3" destOrd="0" presId="urn:microsoft.com/office/officeart/2005/8/layout/bList2"/>
    <dgm:cxn modelId="{9225D0A9-BFE9-4E7B-AB0A-056601A3F9CC}" type="presParOf" srcId="{63668189-1704-4E52-A00C-FF2C6A2338A6}" destId="{882F680C-3549-41C9-8AAB-1484D962550C}" srcOrd="3" destOrd="0" presId="urn:microsoft.com/office/officeart/2005/8/layout/bList2"/>
    <dgm:cxn modelId="{332BF722-7DD7-4350-B1FD-29AB5F7FFD9B}" type="presParOf" srcId="{63668189-1704-4E52-A00C-FF2C6A2338A6}" destId="{AB457F70-A2CF-4D6C-AB5D-E39D739BC7EC}" srcOrd="4" destOrd="0" presId="urn:microsoft.com/office/officeart/2005/8/layout/bList2"/>
    <dgm:cxn modelId="{67670113-3A39-4B1A-A92C-13DC46020E93}" type="presParOf" srcId="{AB457F70-A2CF-4D6C-AB5D-E39D739BC7EC}" destId="{217A2B3F-8BD7-413C-BA6D-33C7B44F9358}" srcOrd="0" destOrd="0" presId="urn:microsoft.com/office/officeart/2005/8/layout/bList2"/>
    <dgm:cxn modelId="{1EA92CA7-BF70-465E-B6BC-FB3A827BA932}" type="presParOf" srcId="{AB457F70-A2CF-4D6C-AB5D-E39D739BC7EC}" destId="{F0C79A40-9014-45E8-B8DA-42C236E09950}" srcOrd="1" destOrd="0" presId="urn:microsoft.com/office/officeart/2005/8/layout/bList2"/>
    <dgm:cxn modelId="{BED39F7D-8D88-4CFC-9069-8EF43C1B5D6C}" type="presParOf" srcId="{AB457F70-A2CF-4D6C-AB5D-E39D739BC7EC}" destId="{153F4630-6975-4984-9473-C8931909C512}" srcOrd="2" destOrd="0" presId="urn:microsoft.com/office/officeart/2005/8/layout/bList2"/>
    <dgm:cxn modelId="{963498B7-E025-400B-A904-BDAB95C6E66C}" type="presParOf" srcId="{AB457F70-A2CF-4D6C-AB5D-E39D739BC7EC}" destId="{2372D027-C082-4A21-9BAC-577F9AD1B39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89401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2828369"/>
          <a:ext cx="2189894" cy="652700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u="none" kern="1200" dirty="0"/>
            <a:t>Day 1 - </a:t>
          </a:r>
          <a:r>
            <a:rPr lang="en-US" sz="1300" b="0" i="0" u="none" kern="1200" dirty="0"/>
            <a:t>Brainstorming</a:t>
          </a:r>
          <a:r>
            <a:rPr lang="en-GB" sz="1300" b="0" i="0" u="none" kern="1200" dirty="0"/>
            <a:t> </a:t>
          </a:r>
          <a:endParaRPr lang="en-GB" sz="1300" kern="1200" noProof="0" dirty="0"/>
        </a:p>
      </dsp:txBody>
      <dsp:txXfrm>
        <a:off x="2053" y="2828369"/>
        <a:ext cx="2108307" cy="652700"/>
      </dsp:txXfrm>
    </dsp:sp>
    <dsp:sp modelId="{810D7AA7-A541-4507-BE7F-36CCF210089F}">
      <dsp:nvSpPr>
        <dsp:cNvPr id="0" name=""/>
        <dsp:cNvSpPr/>
      </dsp:nvSpPr>
      <dsp:spPr>
        <a:xfrm>
          <a:off x="177245" y="975382"/>
          <a:ext cx="1778194" cy="174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100" b="0" i="0" u="none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100" b="0" i="0" u="none" kern="1200" dirty="0"/>
            <a:t>Brainstorming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100" b="0" i="0" u="none" kern="1200" dirty="0"/>
            <a:t>Data collection 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100" b="0" i="0" u="none" kern="1200" dirty="0"/>
            <a:t>Formulating Hypothesis </a:t>
          </a:r>
        </a:p>
      </dsp:txBody>
      <dsp:txXfrm>
        <a:off x="177245" y="975382"/>
        <a:ext cx="1778194" cy="1747872"/>
      </dsp:txXfrm>
    </dsp:sp>
    <dsp:sp modelId="{E41E7729-FD3F-426D-804C-45BD60BD762D}">
      <dsp:nvSpPr>
        <dsp:cNvPr id="0" name=""/>
        <dsp:cNvSpPr/>
      </dsp:nvSpPr>
      <dsp:spPr>
        <a:xfrm rot="5400000">
          <a:off x="1190998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/>
            <a:t>Day 2 - </a:t>
          </a:r>
          <a:r>
            <a:rPr lang="en-US" sz="1300" b="0" i="0" u="none" kern="1200"/>
            <a:t>Data cleaning</a:t>
          </a:r>
          <a:r>
            <a:rPr lang="en-GB" sz="1300" kern="1200" noProof="0"/>
            <a:t> </a:t>
          </a:r>
          <a:endParaRPr lang="en-GB" sz="1300" kern="1200" noProof="0" dirty="0"/>
        </a:p>
      </dsp:txBody>
      <dsp:txXfrm>
        <a:off x="2245628" y="2828369"/>
        <a:ext cx="1863544" cy="652700"/>
      </dsp:txXfrm>
    </dsp:sp>
    <dsp:sp modelId="{5E07F9E4-149C-4A89-848F-4ABDD305F0C5}">
      <dsp:nvSpPr>
        <dsp:cNvPr id="0" name=""/>
        <dsp:cNvSpPr/>
      </dsp:nvSpPr>
      <dsp:spPr>
        <a:xfrm>
          <a:off x="22576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Removed redundant data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Grouped the data and replaced with common values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Formatting the data </a:t>
          </a:r>
          <a:endParaRPr lang="en-GB" sz="1100" kern="1200" noProof="0" dirty="0"/>
        </a:p>
      </dsp:txBody>
      <dsp:txXfrm>
        <a:off x="2257644" y="975382"/>
        <a:ext cx="1778194" cy="1348238"/>
      </dsp:txXfrm>
    </dsp:sp>
    <dsp:sp modelId="{473F2067-7126-4D56-A328-5A8CFD3D8D52}">
      <dsp:nvSpPr>
        <dsp:cNvPr id="0" name=""/>
        <dsp:cNvSpPr/>
      </dsp:nvSpPr>
      <dsp:spPr>
        <a:xfrm rot="5400000">
          <a:off x="32713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Day 3 -</a:t>
          </a:r>
          <a:r>
            <a:rPr lang="en-US" sz="1300" b="0" i="0" u="none" kern="1200" dirty="0"/>
            <a:t>Exploratory Data Analysis </a:t>
          </a:r>
          <a:endParaRPr lang="en-GB" sz="1300" kern="1200" noProof="0" dirty="0"/>
        </a:p>
      </dsp:txBody>
      <dsp:txXfrm>
        <a:off x="4326027" y="2828369"/>
        <a:ext cx="1863544" cy="652700"/>
      </dsp:txXfrm>
    </dsp:sp>
    <dsp:sp modelId="{FD7B29F2-0D66-4B4B-BC8A-82DA23575305}">
      <dsp:nvSpPr>
        <dsp:cNvPr id="0" name=""/>
        <dsp:cNvSpPr/>
      </dsp:nvSpPr>
      <dsp:spPr>
        <a:xfrm>
          <a:off x="43380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Identifying patterns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 Looking for any correlations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noProof="0" dirty="0"/>
        </a:p>
      </dsp:txBody>
      <dsp:txXfrm>
        <a:off x="4338044" y="975382"/>
        <a:ext cx="1778194" cy="1348238"/>
      </dsp:txXfrm>
    </dsp:sp>
    <dsp:sp modelId="{BD197507-42F5-48B9-9315-23CACFFF3675}">
      <dsp:nvSpPr>
        <dsp:cNvPr id="0" name=""/>
        <dsp:cNvSpPr/>
      </dsp:nvSpPr>
      <dsp:spPr>
        <a:xfrm rot="5400000">
          <a:off x="53517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68447-0BF4-422A-A1D7-60E9D5D6F97E}">
      <dsp:nvSpPr>
        <dsp:cNvPr id="0" name=""/>
        <dsp:cNvSpPr/>
      </dsp:nvSpPr>
      <dsp:spPr>
        <a:xfrm>
          <a:off x="62432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Day 4 - </a:t>
          </a:r>
          <a:r>
            <a:rPr lang="en-US" sz="1300" b="0" i="0" u="none" kern="1200" dirty="0"/>
            <a:t>Validate our Hypothesis</a:t>
          </a:r>
          <a:endParaRPr lang="en-GB" sz="1300" kern="1200" noProof="0" dirty="0"/>
        </a:p>
      </dsp:txBody>
      <dsp:txXfrm>
        <a:off x="6406427" y="2828369"/>
        <a:ext cx="1863544" cy="652700"/>
      </dsp:txXfrm>
    </dsp:sp>
    <dsp:sp modelId="{9B4ABCB1-638F-483F-96DC-B7622784705C}">
      <dsp:nvSpPr>
        <dsp:cNvPr id="0" name=""/>
        <dsp:cNvSpPr/>
      </dsp:nvSpPr>
      <dsp:spPr>
        <a:xfrm>
          <a:off x="64184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Analysis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Validate our Hypothesis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noProof="0" dirty="0"/>
            <a:t>Make the Report</a:t>
          </a:r>
          <a:endParaRPr lang="en-GB" sz="1100" kern="1200" noProof="0" dirty="0"/>
        </a:p>
      </dsp:txBody>
      <dsp:txXfrm>
        <a:off x="6418443" y="975382"/>
        <a:ext cx="1778194" cy="1348238"/>
      </dsp:txXfrm>
    </dsp:sp>
    <dsp:sp modelId="{A8C9E24E-77F9-4510-AF9C-53674C0DA19E}">
      <dsp:nvSpPr>
        <dsp:cNvPr id="0" name=""/>
        <dsp:cNvSpPr/>
      </dsp:nvSpPr>
      <dsp:spPr>
        <a:xfrm rot="5400000">
          <a:off x="7432196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E6863-6AF2-483F-A82D-6D0167F4E2DB}">
      <dsp:nvSpPr>
        <dsp:cNvPr id="0" name=""/>
        <dsp:cNvSpPr/>
      </dsp:nvSpPr>
      <dsp:spPr>
        <a:xfrm>
          <a:off x="8323651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Day 5 - Present</a:t>
          </a:r>
        </a:p>
      </dsp:txBody>
      <dsp:txXfrm>
        <a:off x="8486826" y="2828369"/>
        <a:ext cx="1863544" cy="652700"/>
      </dsp:txXfrm>
    </dsp:sp>
    <dsp:sp modelId="{92ECEBCF-A17F-46C2-80F1-FEE3C909F9A6}">
      <dsp:nvSpPr>
        <dsp:cNvPr id="0" name=""/>
        <dsp:cNvSpPr/>
      </dsp:nvSpPr>
      <dsp:spPr>
        <a:xfrm>
          <a:off x="84988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b="0" i="0" u="none" kern="1200" noProof="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Present our Report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Celebrate the completion of the task!!</a:t>
          </a:r>
          <a:endParaRPr lang="en-GB" sz="1100" kern="1200" noProof="0" dirty="0"/>
        </a:p>
      </dsp:txBody>
      <dsp:txXfrm>
        <a:off x="8498843" y="975382"/>
        <a:ext cx="1778194" cy="1348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61067-0D3F-4FEC-BC0D-09C6C2354B55}">
      <dsp:nvSpPr>
        <dsp:cNvPr id="0" name=""/>
        <dsp:cNvSpPr/>
      </dsp:nvSpPr>
      <dsp:spPr>
        <a:xfrm>
          <a:off x="5493" y="1348022"/>
          <a:ext cx="2372728" cy="17711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507F4-7B8B-467E-8883-9061C2BC3A42}">
      <dsp:nvSpPr>
        <dsp:cNvPr id="0" name=""/>
        <dsp:cNvSpPr/>
      </dsp:nvSpPr>
      <dsp:spPr>
        <a:xfrm>
          <a:off x="5493" y="3119214"/>
          <a:ext cx="2372728" cy="761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Hypothesis 1</a:t>
          </a:r>
        </a:p>
      </dsp:txBody>
      <dsp:txXfrm>
        <a:off x="5493" y="3119214"/>
        <a:ext cx="1670935" cy="761612"/>
      </dsp:txXfrm>
    </dsp:sp>
    <dsp:sp modelId="{2E2064CA-D19A-4BB8-AB2C-B7C1B2EEBAAB}">
      <dsp:nvSpPr>
        <dsp:cNvPr id="0" name=""/>
        <dsp:cNvSpPr/>
      </dsp:nvSpPr>
      <dsp:spPr>
        <a:xfrm>
          <a:off x="1743549" y="3240189"/>
          <a:ext cx="830454" cy="8304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D029E-A606-40EB-BE02-621D3718B934}">
      <dsp:nvSpPr>
        <dsp:cNvPr id="0" name=""/>
        <dsp:cNvSpPr/>
      </dsp:nvSpPr>
      <dsp:spPr>
        <a:xfrm>
          <a:off x="2779744" y="1348022"/>
          <a:ext cx="2372728" cy="17711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A33A3-D913-495D-BCD8-87BFC8EDACE7}">
      <dsp:nvSpPr>
        <dsp:cNvPr id="0" name=""/>
        <dsp:cNvSpPr/>
      </dsp:nvSpPr>
      <dsp:spPr>
        <a:xfrm>
          <a:off x="2779744" y="3119214"/>
          <a:ext cx="2372728" cy="761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Hypothesis 2</a:t>
          </a:r>
          <a:endParaRPr lang="en-GB" sz="2000" kern="1200" dirty="0"/>
        </a:p>
      </dsp:txBody>
      <dsp:txXfrm>
        <a:off x="2779744" y="3119214"/>
        <a:ext cx="1670935" cy="761612"/>
      </dsp:txXfrm>
    </dsp:sp>
    <dsp:sp modelId="{824405FA-4830-49D2-B462-1108261530CD}">
      <dsp:nvSpPr>
        <dsp:cNvPr id="0" name=""/>
        <dsp:cNvSpPr/>
      </dsp:nvSpPr>
      <dsp:spPr>
        <a:xfrm>
          <a:off x="4517800" y="3240189"/>
          <a:ext cx="830454" cy="83045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A2B3F-8BD7-413C-BA6D-33C7B44F9358}">
      <dsp:nvSpPr>
        <dsp:cNvPr id="0" name=""/>
        <dsp:cNvSpPr/>
      </dsp:nvSpPr>
      <dsp:spPr>
        <a:xfrm>
          <a:off x="5553995" y="1348022"/>
          <a:ext cx="2372728" cy="17711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F4630-6975-4984-9473-C8931909C512}">
      <dsp:nvSpPr>
        <dsp:cNvPr id="0" name=""/>
        <dsp:cNvSpPr/>
      </dsp:nvSpPr>
      <dsp:spPr>
        <a:xfrm>
          <a:off x="5553995" y="3119214"/>
          <a:ext cx="2372728" cy="761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Hypothesis 3</a:t>
          </a:r>
          <a:endParaRPr lang="en-GB" sz="2400" kern="1200" dirty="0"/>
        </a:p>
      </dsp:txBody>
      <dsp:txXfrm>
        <a:off x="5553995" y="3119214"/>
        <a:ext cx="1670935" cy="761612"/>
      </dsp:txXfrm>
    </dsp:sp>
    <dsp:sp modelId="{2372D027-C082-4A21-9BAC-577F9AD1B39F}">
      <dsp:nvSpPr>
        <dsp:cNvPr id="0" name=""/>
        <dsp:cNvSpPr/>
      </dsp:nvSpPr>
      <dsp:spPr>
        <a:xfrm>
          <a:off x="7292051" y="3240189"/>
          <a:ext cx="830454" cy="83045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D6EF38-B48A-40DE-A2F1-17AAB377B35F}" type="datetime1">
              <a:rPr lang="en-GB" smtClean="0"/>
              <a:t>16/08/2024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059DDD1-FB49-4A7F-8D8C-4A92643E61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A1CA9-FDCB-4A55-A417-71F9870EF187}" type="datetime1">
              <a:rPr lang="en-GB" smtClean="0"/>
              <a:pPr/>
              <a:t>16/08/2024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4FAE989-34A2-4477-8CFD-C14743BD7CF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4FAE989-34A2-4477-8CFD-C14743BD7CF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194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720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17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468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81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41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292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74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95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5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91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4FAE989-34A2-4477-8CFD-C14743BD7CF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1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2" name="Freeform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3" name="Freeform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4" name="Freeform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0" name="Freeform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1" name="Freeform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9550" y="1678169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9551" y="2502081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9317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9318" y="2505075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2024</a:t>
            </a:r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2024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50" name="Freeform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 noProof="0"/>
              <a:t>2024</a:t>
            </a:r>
            <a:endParaRPr lang="en-GB" noProof="0" dirty="0"/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6" name="Freeform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7" name="Freeform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0" name="Freeform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3" name="Picture Placeholder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6" name="Picture Placeholder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en-US" noProof="0"/>
              <a:t>2024</a:t>
            </a:r>
            <a:endParaRPr lang="en-GB" noProof="0"/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US" noProof="0"/>
              <a:t>2024</a:t>
            </a:r>
            <a:endParaRPr lang="en-GB" noProof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sz="1200" noProof="0"/>
              <a:t>Click to edit Master subtitle style</a:t>
            </a:r>
            <a:endParaRPr lang="en-GB" sz="1200" noProof="0"/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US" noProof="0"/>
              <a:t>2024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7" name="Freeform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8" name="Freeform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9" name="Freeform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0" name="Freeform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1" name="Freeform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 rtlCol="0"/>
          <a:lstStyle>
            <a:lvl1pPr>
              <a:defRPr sz="3200">
                <a:effectLst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rtlCol="0" anchor="t" anchorCtr="0"/>
          <a:lstStyle>
            <a:lvl1pPr marL="0" indent="0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2024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6" name="Text Placeholder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8" name="Text Placeholder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US" noProof="0"/>
              <a:t>2024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5" name="Freeform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7" name="Freeform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0" name="Freeform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1" name="Freeform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2" name="Freeform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3" name="Freeform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7" name="Freeform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8" name="Freeform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4" name="Freeform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5" name="Freeform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7" name="Freeform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0" name="Freeform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2" name="Freeform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4" name="Freeform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5" name="Freeform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6" name="Freeform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7" name="Freeform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9" name="Freeform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4" name="Freeform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5" name="Freeform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6" name="Freeform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7" name="Freeform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8" name="Freeform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9" name="Freeform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Content Placeholder 7" descr="Content Placeholder Timeline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599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2024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2024</a:t>
            </a:r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2024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3827" y="2496845"/>
            <a:ext cx="4714955" cy="1533098"/>
          </a:xfrm>
        </p:spPr>
        <p:txBody>
          <a:bodyPr rtlCol="0"/>
          <a:lstStyle/>
          <a:p>
            <a:pPr rtl="0"/>
            <a:r>
              <a:rPr lang="en-GB" dirty="0"/>
              <a:t>Wave Rider Strategies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8C8D7F-7438-4D26-913F-386C46308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/>
          <a:lstStyle/>
          <a:p>
            <a:pPr rtl="0"/>
            <a:r>
              <a:rPr lang="en-GB" dirty="0"/>
              <a:t>Week 2- Team 5</a:t>
            </a:r>
          </a:p>
        </p:txBody>
      </p:sp>
      <p:pic>
        <p:nvPicPr>
          <p:cNvPr id="100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>
          <a:xfrm>
            <a:off x="1539" y="8"/>
            <a:ext cx="12188938" cy="6857992"/>
          </a:xfrm>
        </p:spPr>
      </p:pic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22BB07-77CA-41E7-BC99-FA5A4069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Exploratory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33DB3-686B-488C-BF2F-237CD16B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smtClean="0"/>
              <a:t>10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32BE0C3-D946-4513-8DE4-DC2FF181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7AFEE-01F4-8B94-74E3-5AD863BA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86" y="1979420"/>
            <a:ext cx="3999323" cy="2981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58F6062-BE1C-16E3-8E64-AB0E0D5EB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96" y="2149687"/>
            <a:ext cx="379095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3688B9-CAA2-A537-AC23-210DE69A904D}"/>
              </a:ext>
            </a:extLst>
          </p:cNvPr>
          <p:cNvSpPr txBox="1"/>
          <p:nvPr/>
        </p:nvSpPr>
        <p:spPr>
          <a:xfrm>
            <a:off x="4787462" y="5442209"/>
            <a:ext cx="294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Information about Injuries</a:t>
            </a:r>
          </a:p>
        </p:txBody>
      </p:sp>
    </p:spTree>
    <p:extLst>
      <p:ext uri="{BB962C8B-B14F-4D97-AF65-F5344CB8AC3E}">
        <p14:creationId xmlns:p14="http://schemas.microsoft.com/office/powerpoint/2010/main" val="145618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22BB07-77CA-41E7-BC99-FA5A4069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Exploratory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33DB3-686B-488C-BF2F-237CD16B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smtClean="0"/>
              <a:t>11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32BE0C3-D946-4513-8DE4-DC2FF181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69151-839B-D202-7F6D-79C7AEE61069}"/>
              </a:ext>
            </a:extLst>
          </p:cNvPr>
          <p:cNvSpPr txBox="1"/>
          <p:nvPr/>
        </p:nvSpPr>
        <p:spPr>
          <a:xfrm>
            <a:off x="3440620" y="6013180"/>
            <a:ext cx="542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Relation between Time of Day and Primary Injuries</a:t>
            </a:r>
          </a:p>
        </p:txBody>
      </p:sp>
      <p:pic>
        <p:nvPicPr>
          <p:cNvPr id="17" name="Picture 16" descr="A screenshot of a screen&#10;&#10;Description automatically generated">
            <a:extLst>
              <a:ext uri="{FF2B5EF4-FFF2-40B4-BE49-F238E27FC236}">
                <a16:creationId xmlns:a16="http://schemas.microsoft.com/office/drawing/2014/main" id="{24EC9DDD-A392-9185-50E1-DCCB9453A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2990784"/>
            <a:ext cx="3657600" cy="1809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graph with blue squares&#10;&#10;Description automatically generated with medium confidence">
            <a:extLst>
              <a:ext uri="{FF2B5EF4-FFF2-40B4-BE49-F238E27FC236}">
                <a16:creationId xmlns:a16="http://schemas.microsoft.com/office/drawing/2014/main" id="{EB65BA8D-FC11-5E23-7919-D073B448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83" y="1828483"/>
            <a:ext cx="4248000" cy="384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328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Major Obstacle - 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009F9-B014-4D7E-A8DE-2F50474D8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390" y="1263916"/>
            <a:ext cx="10290668" cy="823912"/>
          </a:xfrm>
        </p:spPr>
        <p:txBody>
          <a:bodyPr rtlCol="0"/>
          <a:lstStyle/>
          <a:p>
            <a:pPr algn="ctr" rtl="0"/>
            <a:r>
              <a:rPr lang="en-GB" sz="2000" dirty="0"/>
              <a:t>time column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4678E-3F5A-41D4-8F41-8EE98730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813" y="1993042"/>
            <a:ext cx="5083815" cy="4484256"/>
          </a:xfrm>
        </p:spPr>
        <p:txBody>
          <a:bodyPr rtlCol="0">
            <a:normAutofit/>
          </a:bodyPr>
          <a:lstStyle/>
          <a:p>
            <a:pPr rtl="0">
              <a:buFont typeface="Wingdings" panose="05000000000000000000" pitchFamily="2" charset="2"/>
              <a:buChar char="Ø"/>
            </a:pPr>
            <a:endParaRPr lang="en-GB" sz="1700" dirty="0"/>
          </a:p>
          <a:p>
            <a:pPr rtl="0">
              <a:buFont typeface="Wingdings" panose="05000000000000000000" pitchFamily="2" charset="2"/>
              <a:buChar char="Ø"/>
            </a:pPr>
            <a:r>
              <a:rPr lang="en-GB" sz="1700" dirty="0"/>
              <a:t>Too many inconsistences in format and type</a:t>
            </a:r>
          </a:p>
          <a:p>
            <a:pPr marL="0" indent="0" rtl="0">
              <a:buNone/>
            </a:pPr>
            <a:endParaRPr lang="en-GB" sz="1700" dirty="0"/>
          </a:p>
          <a:p>
            <a:pPr marL="0" indent="0" rtl="0">
              <a:buNone/>
            </a:pPr>
            <a:endParaRPr lang="en-GB" sz="17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50734-6C26-41F2-B8EC-F05061FC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12</a:t>
            </a:fld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10C77-456B-46B5-9440-9F566914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FC75309-2DF2-E1EA-CD17-822F4417C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82" y="3075384"/>
            <a:ext cx="3475308" cy="3142569"/>
          </a:xfrm>
          <a:prstGeom prst="rect">
            <a:avLst/>
          </a:prstGeom>
        </p:spPr>
      </p:pic>
      <p:pic>
        <p:nvPicPr>
          <p:cNvPr id="17" name="Picture 1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2134AF0-2B8F-EF2E-D9C6-5509DADC3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436" y="3060395"/>
            <a:ext cx="2088000" cy="3172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C5E784-2DBA-5DF0-D61B-152B765F96A8}"/>
              </a:ext>
            </a:extLst>
          </p:cNvPr>
          <p:cNvSpPr txBox="1"/>
          <p:nvPr/>
        </p:nvSpPr>
        <p:spPr>
          <a:xfrm>
            <a:off x="6021623" y="2469661"/>
            <a:ext cx="6094948" cy="440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700" dirty="0">
                <a:solidFill>
                  <a:schemeClr val="tx2"/>
                </a:solidFill>
              </a:rPr>
              <a:t> Regex replacement - manual replacements</a:t>
            </a:r>
          </a:p>
        </p:txBody>
      </p:sp>
    </p:spTree>
    <p:extLst>
      <p:ext uri="{BB962C8B-B14F-4D97-AF65-F5344CB8AC3E}">
        <p14:creationId xmlns:p14="http://schemas.microsoft.com/office/powerpoint/2010/main" val="424252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Major Obstacle - Data Cleaning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4678E-3F5A-41D4-8F41-8EE98730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9700" y="2093119"/>
            <a:ext cx="10072201" cy="4484256"/>
          </a:xfrm>
        </p:spPr>
        <p:txBody>
          <a:bodyPr rtlCol="0">
            <a:normAutofit/>
          </a:bodyPr>
          <a:lstStyle/>
          <a:p>
            <a:pPr rtl="0">
              <a:buFont typeface="Wingdings" panose="05000000000000000000" pitchFamily="2" charset="2"/>
              <a:buChar char="Ø"/>
            </a:pPr>
            <a:r>
              <a:rPr lang="en-GB" sz="1700" dirty="0"/>
              <a:t>Too many inconsistences in format and type</a:t>
            </a:r>
            <a:endParaRPr lang="en-GB" dirty="0"/>
          </a:p>
          <a:p>
            <a:pPr rtl="0">
              <a:buFont typeface="Wingdings" panose="05000000000000000000" pitchFamily="2" charset="2"/>
              <a:buChar char="Ø"/>
            </a:pPr>
            <a:endParaRPr lang="en-GB" dirty="0"/>
          </a:p>
          <a:p>
            <a:pPr marL="0" indent="0" rtl="0">
              <a:buNone/>
            </a:pPr>
            <a:endParaRPr lang="en-GB" sz="1700" dirty="0"/>
          </a:p>
          <a:p>
            <a:pPr marL="0" indent="0" rtl="0">
              <a:buNone/>
            </a:pPr>
            <a:endParaRPr lang="en-GB" dirty="0"/>
          </a:p>
          <a:p>
            <a:pPr marL="0" indent="0" rtl="0">
              <a:buNone/>
            </a:pPr>
            <a:endParaRPr lang="en-GB" sz="1700" dirty="0"/>
          </a:p>
          <a:p>
            <a:pPr marL="0" indent="0" rtl="0">
              <a:buNone/>
            </a:pPr>
            <a:endParaRPr lang="en-GB" dirty="0"/>
          </a:p>
          <a:p>
            <a:pPr marL="0" indent="0" rtl="0">
              <a:buNone/>
            </a:pPr>
            <a:endParaRPr lang="en-GB" sz="17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Even though we tried hard to correct, weren’t successful so we decided to drop the column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7E8F3-5172-41E5-B03D-F68454301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605" y="1269207"/>
            <a:ext cx="9982725" cy="823912"/>
          </a:xfrm>
        </p:spPr>
        <p:txBody>
          <a:bodyPr rtlCol="0"/>
          <a:lstStyle/>
          <a:p>
            <a:pPr algn="ctr" rtl="0"/>
            <a:r>
              <a:rPr lang="en-GB" dirty="0"/>
              <a:t>Date column </a:t>
            </a:r>
          </a:p>
        </p:txBody>
      </p:sp>
      <p:pic>
        <p:nvPicPr>
          <p:cNvPr id="13" name="Content Placeholder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0667BCB-3CCC-28EA-82E4-92D6D25E50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573607" y="2594770"/>
            <a:ext cx="5963298" cy="316800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50734-6C26-41F2-B8EC-F05061FC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13</a:t>
            </a:fld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10C77-456B-46B5-9440-9F566914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3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1170432"/>
            <a:ext cx="7379208" cy="1033272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>
            <a:normAutofit fontScale="77500" lnSpcReduction="20000"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US" b="1" dirty="0"/>
              <a:t>Shark Attacks: </a:t>
            </a:r>
            <a:r>
              <a:rPr lang="en-US" dirty="0"/>
              <a:t>Most occur in the morning and afternoon; generally non-fatal.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US" b="1" dirty="0"/>
              <a:t>Top Surfing Destination: </a:t>
            </a:r>
            <a:r>
              <a:rPr lang="en-US" dirty="0"/>
              <a:t>USA is the surfers' top choice.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US" b="1" dirty="0"/>
              <a:t>Hypotheses Untested:</a:t>
            </a:r>
            <a:r>
              <a:rPr lang="en-US" dirty="0"/>
              <a:t> Hypotheses 2 couldn't be tested due to data inconsistencies. </a:t>
            </a:r>
            <a:r>
              <a:rPr lang="en-US" b="1" dirty="0"/>
              <a:t>Findings: </a:t>
            </a:r>
            <a:r>
              <a:rPr lang="en-US" dirty="0"/>
              <a:t> Relation between seasons and shark attacks.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US" b="1" dirty="0"/>
              <a:t>Suggested Improvements: </a:t>
            </a:r>
            <a:r>
              <a:rPr lang="en-US" dirty="0"/>
              <a:t>Fatality rates between countries could be analyzed.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dirty="0"/>
          </a:p>
        </p:txBody>
      </p:sp>
      <p:pic>
        <p:nvPicPr>
          <p:cNvPr id="7" name="Picture Placeholder 6" descr="Photo of 3 surfers running in to the ocean with their boards">
            <a:extLst>
              <a:ext uri="{FF2B5EF4-FFF2-40B4-BE49-F238E27FC236}">
                <a16:creationId xmlns:a16="http://schemas.microsoft.com/office/drawing/2014/main" id="{1FFACD99-5960-48A3-9437-18208B156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4" b="1724"/>
          <a:stretch/>
        </p:blipFill>
        <p:spPr>
          <a:xfrm>
            <a:off x="9546336" y="877824"/>
            <a:ext cx="2651760" cy="1709928"/>
          </a:xfrm>
        </p:spPr>
      </p:pic>
      <p:pic>
        <p:nvPicPr>
          <p:cNvPr id="8" name="Picture Placeholder 7" descr="Photo of a wave ">
            <a:extLst>
              <a:ext uri="{FF2B5EF4-FFF2-40B4-BE49-F238E27FC236}">
                <a16:creationId xmlns:a16="http://schemas.microsoft.com/office/drawing/2014/main" id="{A5BF031D-4D83-431A-B029-C66088B4B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661" b="1661"/>
          <a:stretch/>
        </p:blipFill>
        <p:spPr>
          <a:xfrm>
            <a:off x="9546336" y="2587752"/>
            <a:ext cx="2651760" cy="1709928"/>
          </a:xfrm>
        </p:spPr>
      </p:pic>
      <p:pic>
        <p:nvPicPr>
          <p:cNvPr id="9" name="Picture Placeholder 8" descr="Photo of a woman surfer paddling out on the ocean">
            <a:extLst>
              <a:ext uri="{FF2B5EF4-FFF2-40B4-BE49-F238E27FC236}">
                <a16:creationId xmlns:a16="http://schemas.microsoft.com/office/drawing/2014/main" id="{77859F56-ADFF-48B7-B5A0-7C09AA6303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686" b="1686"/>
          <a:stretch/>
        </p:blipFill>
        <p:spPr>
          <a:xfrm>
            <a:off x="9546336" y="4279392"/>
            <a:ext cx="2651760" cy="170992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14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84AB2-7B25-4516-80C8-299DA9610D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E69E6C49-8E9B-7306-61D4-00846D1C4E1C}"/>
              </a:ext>
            </a:extLst>
          </p:cNvPr>
          <p:cNvSpPr txBox="1">
            <a:spLocks/>
          </p:cNvSpPr>
          <p:nvPr/>
        </p:nvSpPr>
        <p:spPr>
          <a:xfrm>
            <a:off x="1790700" y="1070007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Conclusion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50518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E1EE-972C-490D-A0BE-895E9CAE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086A7-1394-386E-6A26-719E096D5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8336" y="1499428"/>
            <a:ext cx="4292167" cy="823912"/>
          </a:xfrm>
        </p:spPr>
        <p:txBody>
          <a:bodyPr/>
          <a:lstStyle/>
          <a:p>
            <a:pPr algn="ctr"/>
            <a:r>
              <a:rPr lang="en-GB" dirty="0"/>
              <a:t>Diversification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7F14E-EDCE-469B-AEC8-DACF0B59B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5990" y="2510632"/>
            <a:ext cx="3814200" cy="3684588"/>
          </a:xfrm>
        </p:spPr>
        <p:txBody>
          <a:bodyPr rtlCol="0">
            <a:normAutofit/>
          </a:bodyPr>
          <a:lstStyle/>
          <a:p>
            <a:pPr algn="just" rtl="0">
              <a:buFont typeface="Wingdings" panose="05000000000000000000" pitchFamily="2" charset="2"/>
              <a:buChar char="Ø"/>
            </a:pPr>
            <a:r>
              <a:rPr lang="en-US" b="1" dirty="0"/>
              <a:t>Market Expansion:</a:t>
            </a:r>
            <a:r>
              <a:rPr lang="en-US" dirty="0"/>
              <a:t> </a:t>
            </a:r>
            <a:r>
              <a:rPr lang="en-US" dirty="0" err="1"/>
              <a:t>OceanSoulSurf</a:t>
            </a:r>
            <a:r>
              <a:rPr lang="en-US" dirty="0"/>
              <a:t> Co. should consider expanding their operations within the USA, capitalizing on the country’s popularity among surfers.</a:t>
            </a:r>
          </a:p>
          <a:p>
            <a:pPr algn="just" rtl="0">
              <a:buFont typeface="Wingdings" panose="05000000000000000000" pitchFamily="2" charset="2"/>
              <a:buChar char="Ø"/>
            </a:pPr>
            <a:r>
              <a:rPr lang="en-US" b="1" dirty="0"/>
              <a:t>Safety USP:</a:t>
            </a:r>
            <a:r>
              <a:rPr lang="en-US" dirty="0"/>
              <a:t> Emphasize their unique selling proposition of “Surf with peace of mind, free from the stress of shark attacks” to attract safety-conscious customers.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660768-CF17-81EF-6D3A-D06EF15FFF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0944" y="1499428"/>
            <a:ext cx="3200400" cy="823912"/>
          </a:xfrm>
        </p:spPr>
        <p:txBody>
          <a:bodyPr/>
          <a:lstStyle/>
          <a:p>
            <a:r>
              <a:rPr lang="en-GB" dirty="0"/>
              <a:t>Operational Focus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6CACD-F378-40AC-8A5F-42691D65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9CF87-E65A-484B-9A85-0DE3D6C5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smtClean="0"/>
              <a:t>15</a:t>
            </a:fld>
            <a:endParaRPr lang="en-GB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8A2F9F-49E5-CAFA-58F2-B195A30AD0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43842" y="2505075"/>
            <a:ext cx="3660499" cy="368458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Safety Measures: </a:t>
            </a:r>
            <a:r>
              <a:rPr lang="en-US" dirty="0"/>
              <a:t>Enhance and promote safety measures.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Marketing Strategy:</a:t>
            </a:r>
            <a:r>
              <a:rPr lang="en-US" dirty="0"/>
              <a:t> Tailor strategies to emphasize safety and address shark attack concerns.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09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en-GB" dirty="0"/>
              <a:t>Thank you</a:t>
            </a:r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169298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18" y="652648"/>
            <a:ext cx="8677656" cy="978408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Wave Rider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62" y="2475206"/>
            <a:ext cx="5009643" cy="3197413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GB" sz="18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1800" dirty="0">
                <a:solidFill>
                  <a:schemeClr val="tx2"/>
                </a:solidFill>
              </a:rPr>
              <a:t>Garima Sharma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1800" dirty="0">
                <a:solidFill>
                  <a:schemeClr val="tx2"/>
                </a:solidFill>
              </a:rPr>
              <a:t>Marco </a:t>
            </a:r>
            <a:r>
              <a:rPr lang="en-GB" sz="1800" dirty="0" err="1">
                <a:solidFill>
                  <a:schemeClr val="tx2"/>
                </a:solidFill>
              </a:rPr>
              <a:t>Moras</a:t>
            </a:r>
            <a:endParaRPr lang="en-GB" sz="18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1800" dirty="0">
                <a:solidFill>
                  <a:schemeClr val="tx2"/>
                </a:solidFill>
              </a:rPr>
              <a:t>Maurits </a:t>
            </a:r>
            <a:r>
              <a:rPr lang="en-GB" sz="1800" dirty="0" err="1">
                <a:solidFill>
                  <a:schemeClr val="tx2"/>
                </a:solidFill>
              </a:rPr>
              <a:t>Siemonsma</a:t>
            </a:r>
            <a:endParaRPr lang="en-GB" sz="18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1800" dirty="0">
                <a:solidFill>
                  <a:schemeClr val="tx2"/>
                </a:solidFill>
              </a:rPr>
              <a:t>Nicole Pinto </a:t>
            </a:r>
          </a:p>
          <a:p>
            <a:pPr rtl="0">
              <a:lnSpc>
                <a:spcPct val="140000"/>
              </a:lnSpc>
            </a:pPr>
            <a:endParaRPr lang="en-GB" sz="1900" dirty="0"/>
          </a:p>
        </p:txBody>
      </p:sp>
      <p:pic>
        <p:nvPicPr>
          <p:cNvPr id="20" name="Picture 19" descr="A group of surfboards with different designs&#10;&#10;Description automatically generated">
            <a:extLst>
              <a:ext uri="{FF2B5EF4-FFF2-40B4-BE49-F238E27FC236}">
                <a16:creationId xmlns:a16="http://schemas.microsoft.com/office/drawing/2014/main" id="{8654DC07-DB68-171A-72EE-1C2C2D5F9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1883664"/>
            <a:ext cx="4114800" cy="41148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DBA34-DDFE-4712-B837-B0D27713126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73736" y="6382512"/>
            <a:ext cx="2845901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2024</a:t>
            </a:r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451C227-806A-4DE3-9B09-36809B5873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57919" y="6382512"/>
            <a:ext cx="50099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smtClean="0"/>
              <a:pPr rtl="0">
                <a:spcAft>
                  <a:spcPts val="600"/>
                </a:spcAft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/>
          <a:p>
            <a:pPr rtl="0"/>
            <a:r>
              <a:rPr lang="en-GB" dirty="0"/>
              <a:t>Outline</a:t>
            </a:r>
          </a:p>
        </p:txBody>
      </p:sp>
      <p:pic>
        <p:nvPicPr>
          <p:cNvPr id="9" name="Picture Placeholder 8" descr="Photo of a diver swimming next to a turtle">
            <a:extLst>
              <a:ext uri="{FF2B5EF4-FFF2-40B4-BE49-F238E27FC236}">
                <a16:creationId xmlns:a16="http://schemas.microsoft.com/office/drawing/2014/main" id="{8D74DD2C-F3C3-47CA-BA67-6081ADAFF4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848" y="896112"/>
            <a:ext cx="2176272" cy="2514600"/>
          </a:xfrm>
        </p:spPr>
      </p:pic>
      <p:pic>
        <p:nvPicPr>
          <p:cNvPr id="11" name="Picture Placeholder 10" descr="Photo of  person holding a surfboard on a beach&#10;">
            <a:extLst>
              <a:ext uri="{FF2B5EF4-FFF2-40B4-BE49-F238E27FC236}">
                <a16:creationId xmlns:a16="http://schemas.microsoft.com/office/drawing/2014/main" id="{C906B932-B0C9-4994-83C3-7458154263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896112"/>
            <a:ext cx="2176272" cy="2514600"/>
          </a:xfrm>
        </p:spPr>
      </p:pic>
      <p:pic>
        <p:nvPicPr>
          <p:cNvPr id="14" name="Picture Placeholder 13" descr="Photo of a wave">
            <a:extLst>
              <a:ext uri="{FF2B5EF4-FFF2-40B4-BE49-F238E27FC236}">
                <a16:creationId xmlns:a16="http://schemas.microsoft.com/office/drawing/2014/main" id="{77ACA1AC-D365-42BD-8398-A0F69FC325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21149" r="21149"/>
          <a:stretch/>
        </p:blipFill>
        <p:spPr>
          <a:xfrm>
            <a:off x="1069848" y="3410712"/>
            <a:ext cx="2176272" cy="2514600"/>
          </a:xfrm>
        </p:spPr>
      </p:pic>
      <p:pic>
        <p:nvPicPr>
          <p:cNvPr id="13" name="Picture Placeholder 12" descr="Photo of a surfer catching a wave">
            <a:extLst>
              <a:ext uri="{FF2B5EF4-FFF2-40B4-BE49-F238E27FC236}">
                <a16:creationId xmlns:a16="http://schemas.microsoft.com/office/drawing/2014/main" id="{1420ADBB-5A27-484C-B18D-F2C1CF8BF1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3410712"/>
            <a:ext cx="2176272" cy="25146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 lnSpcReduction="10000"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dirty="0"/>
              <a:t>Background – Business Problem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dirty="0"/>
              <a:t>Project Overview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dirty="0"/>
              <a:t>Data Wrangling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dirty="0"/>
              <a:t>Exploratory Data Analysis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dirty="0"/>
              <a:t>Major Obstacle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dirty="0"/>
              <a:t>Conclusions and Insights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451C227-806A-4DE3-9B09-36809B5873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DBA34-DDFE-4712-B837-B0D27713126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7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1170432"/>
            <a:ext cx="7379208" cy="103327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Introduction – 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150417"/>
            <a:ext cx="7263653" cy="3449495"/>
          </a:xfrm>
        </p:spPr>
        <p:txBody>
          <a:bodyPr rtlCol="0">
            <a:normAutofit fontScale="85000" lnSpcReduction="10000"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dirty="0"/>
              <a:t>Client:</a:t>
            </a:r>
            <a:r>
              <a:rPr lang="en-GB" dirty="0"/>
              <a:t> </a:t>
            </a:r>
            <a:r>
              <a:rPr lang="en-GB" dirty="0" err="1"/>
              <a:t>OceanSoul</a:t>
            </a:r>
            <a:r>
              <a:rPr lang="en-GB" dirty="0"/>
              <a:t> Surf Co.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dirty="0"/>
              <a:t>Objective:</a:t>
            </a:r>
            <a:r>
              <a:rPr lang="en-GB" dirty="0"/>
              <a:t> Assist in expanding and diversifying </a:t>
            </a:r>
            <a:r>
              <a:rPr lang="en-GB" dirty="0" err="1"/>
              <a:t>OceanSoul</a:t>
            </a:r>
            <a:r>
              <a:rPr lang="en-GB" dirty="0"/>
              <a:t> Surf Co.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dirty="0"/>
              <a:t>Scope: </a:t>
            </a:r>
            <a:r>
              <a:rPr lang="en-GB" dirty="0"/>
              <a:t>Research and strategic insights for launching a new branch in a new location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dirty="0"/>
              <a:t>Role: </a:t>
            </a:r>
            <a:r>
              <a:rPr lang="en-GB" dirty="0"/>
              <a:t>Provide essential initial research and guidance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dirty="0"/>
              <a:t>Goal:</a:t>
            </a:r>
            <a:r>
              <a:rPr lang="en-GB" dirty="0"/>
              <a:t> Ensure informed decision-making and a successful venture launch</a:t>
            </a:r>
          </a:p>
        </p:txBody>
      </p:sp>
      <p:pic>
        <p:nvPicPr>
          <p:cNvPr id="7" name="Picture Placeholder 6" descr="Photo of 3 surfers running in to the ocean with their boards">
            <a:extLst>
              <a:ext uri="{FF2B5EF4-FFF2-40B4-BE49-F238E27FC236}">
                <a16:creationId xmlns:a16="http://schemas.microsoft.com/office/drawing/2014/main" id="{1FFACD99-5960-48A3-9437-18208B156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4" b="1724"/>
          <a:stretch/>
        </p:blipFill>
        <p:spPr>
          <a:xfrm>
            <a:off x="9546336" y="877824"/>
            <a:ext cx="2651760" cy="1709928"/>
          </a:xfrm>
        </p:spPr>
      </p:pic>
      <p:pic>
        <p:nvPicPr>
          <p:cNvPr id="8" name="Picture Placeholder 7" descr="Photo of a wave ">
            <a:extLst>
              <a:ext uri="{FF2B5EF4-FFF2-40B4-BE49-F238E27FC236}">
                <a16:creationId xmlns:a16="http://schemas.microsoft.com/office/drawing/2014/main" id="{A5BF031D-4D83-431A-B029-C66088B4B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661" b="1661"/>
          <a:stretch/>
        </p:blipFill>
        <p:spPr>
          <a:xfrm>
            <a:off x="9546336" y="2587752"/>
            <a:ext cx="2651760" cy="1709928"/>
          </a:xfrm>
        </p:spPr>
      </p:pic>
      <p:pic>
        <p:nvPicPr>
          <p:cNvPr id="9" name="Picture Placeholder 8" descr="Photo of a woman surfer paddling out on the ocean">
            <a:extLst>
              <a:ext uri="{FF2B5EF4-FFF2-40B4-BE49-F238E27FC236}">
                <a16:creationId xmlns:a16="http://schemas.microsoft.com/office/drawing/2014/main" id="{77859F56-ADFF-48B7-B5A0-7C09AA6303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686" b="1686"/>
          <a:stretch/>
        </p:blipFill>
        <p:spPr>
          <a:xfrm>
            <a:off x="9546336" y="4279392"/>
            <a:ext cx="2651760" cy="170992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84AB2-7B25-4516-80C8-299DA9610D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52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DE48C2-BEAD-4A44-AE28-D61AB98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rtlCol="0"/>
          <a:lstStyle/>
          <a:p>
            <a:pPr rtl="0"/>
            <a:r>
              <a:rPr lang="en-GB" dirty="0"/>
              <a:t>Project Overview - Roadmap</a:t>
            </a:r>
          </a:p>
        </p:txBody>
      </p:sp>
      <p:graphicFrame>
        <p:nvGraphicFramePr>
          <p:cNvPr id="24" name="Content Placeholder 6" descr="Timeline">
            <a:extLst>
              <a:ext uri="{FF2B5EF4-FFF2-40B4-BE49-F238E27FC236}">
                <a16:creationId xmlns:a16="http://schemas.microsoft.com/office/drawing/2014/main" id="{EF17BA2A-7DE1-4B0D-BD20-01C351990B3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885551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82EE9-15AF-41C9-984F-253AD1D0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3766E-23E2-434C-BF95-872C133F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64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DE48C2-BEAD-4A44-AE28-D61AB98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rtlCol="0"/>
          <a:lstStyle/>
          <a:p>
            <a:pPr rtl="0"/>
            <a:r>
              <a:rPr lang="en-GB" dirty="0"/>
              <a:t>Project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82EE9-15AF-41C9-984F-253AD1D0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3766E-23E2-434C-BF95-872C133F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 dirty="0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352A79CA-EA35-C9B0-5A2B-2D50CBF3E8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451596" y="1665011"/>
            <a:ext cx="4504172" cy="82303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40C2E0-8CBB-5CCB-7A92-B54A9C3978A0}"/>
              </a:ext>
            </a:extLst>
          </p:cNvPr>
          <p:cNvSpPr txBox="1"/>
          <p:nvPr/>
        </p:nvSpPr>
        <p:spPr>
          <a:xfrm>
            <a:off x="3019637" y="2621242"/>
            <a:ext cx="567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url</a:t>
            </a:r>
            <a:r>
              <a:rPr lang="en-GB" dirty="0"/>
              <a:t>=https://www.sharkattackfile.net/incidentlog.htm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122CFFD-65CD-56A9-7A83-FC71692AD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406618"/>
              </p:ext>
            </p:extLst>
          </p:nvPr>
        </p:nvGraphicFramePr>
        <p:xfrm>
          <a:off x="1791381" y="2076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A2A3237-6173-4BEA-0273-1AD9ED23C85E}"/>
              </a:ext>
            </a:extLst>
          </p:cNvPr>
          <p:cNvSpPr txBox="1"/>
          <p:nvPr/>
        </p:nvSpPr>
        <p:spPr>
          <a:xfrm>
            <a:off x="1947581" y="3650133"/>
            <a:ext cx="19874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Unprovoked injuries have a higher fatality rate than provoked injuries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A7B50-99A0-2F28-B144-D7481C1F71E6}"/>
              </a:ext>
            </a:extLst>
          </p:cNvPr>
          <p:cNvSpPr txBox="1"/>
          <p:nvPr/>
        </p:nvSpPr>
        <p:spPr>
          <a:xfrm>
            <a:off x="4759418" y="3665294"/>
            <a:ext cx="198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There is a relation between seasons and shark attacks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3C0C77-26C3-5C2B-FA07-B87374254CBA}"/>
              </a:ext>
            </a:extLst>
          </p:cNvPr>
          <p:cNvSpPr txBox="1"/>
          <p:nvPr/>
        </p:nvSpPr>
        <p:spPr>
          <a:xfrm>
            <a:off x="7571255" y="3627056"/>
            <a:ext cx="1987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There is a relation between time of day and shark attacks</a:t>
            </a:r>
          </a:p>
        </p:txBody>
      </p:sp>
    </p:spTree>
    <p:extLst>
      <p:ext uri="{BB962C8B-B14F-4D97-AF65-F5344CB8AC3E}">
        <p14:creationId xmlns:p14="http://schemas.microsoft.com/office/powerpoint/2010/main" val="398546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Data Cleaning – The Process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50734-6C26-41F2-B8EC-F05061FC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10C77-456B-46B5-9440-9F566914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FEB63-A658-5C2D-9020-C9BB930DB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0" y="2136319"/>
            <a:ext cx="7704000" cy="3086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4485BA-4C78-7344-754D-7B4714F08748}"/>
              </a:ext>
            </a:extLst>
          </p:cNvPr>
          <p:cNvSpPr txBox="1"/>
          <p:nvPr/>
        </p:nvSpPr>
        <p:spPr>
          <a:xfrm>
            <a:off x="8346094" y="2194488"/>
            <a:ext cx="326994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2"/>
                </a:solidFill>
              </a:rPr>
              <a:t>Removed redundant columns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2"/>
                </a:solidFill>
              </a:rPr>
              <a:t>Screened the activity column for ‘surfing’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2"/>
                </a:solidFill>
              </a:rPr>
              <a:t>Checked for nulls, duplicates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2"/>
                </a:solidFill>
              </a:rPr>
              <a:t>Replaced and grouped data to facilitate analysis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19218-BC15-EC2F-2FB4-C7818D1317D2}"/>
              </a:ext>
            </a:extLst>
          </p:cNvPr>
          <p:cNvSpPr txBox="1"/>
          <p:nvPr/>
        </p:nvSpPr>
        <p:spPr>
          <a:xfrm>
            <a:off x="5019741" y="5617941"/>
            <a:ext cx="287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</a:t>
            </a:r>
            <a:r>
              <a:rPr lang="en-GB" sz="1600" dirty="0">
                <a:solidFill>
                  <a:schemeClr val="tx2"/>
                </a:solidFill>
              </a:rPr>
              <a:t>1120rows x 9columns</a:t>
            </a:r>
          </a:p>
        </p:txBody>
      </p:sp>
    </p:spTree>
    <p:extLst>
      <p:ext uri="{BB962C8B-B14F-4D97-AF65-F5344CB8AC3E}">
        <p14:creationId xmlns:p14="http://schemas.microsoft.com/office/powerpoint/2010/main" val="231199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Data Cleaning – Unique Techniques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50734-6C26-41F2-B8EC-F05061FC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10C77-456B-46B5-9440-9F566914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2024</a:t>
            </a:r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DB85E-E1BC-185C-3F72-3B585F7055AF}"/>
              </a:ext>
            </a:extLst>
          </p:cNvPr>
          <p:cNvSpPr txBox="1"/>
          <p:nvPr/>
        </p:nvSpPr>
        <p:spPr>
          <a:xfrm>
            <a:off x="8545440" y="2834507"/>
            <a:ext cx="271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regex </a:t>
            </a:r>
            <a:r>
              <a:rPr lang="en-GB" dirty="0"/>
              <a:t>– to find patterns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D01973-119D-3CED-D362-05E8B60C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3" y="5090508"/>
            <a:ext cx="7848000" cy="884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C932C1-93AE-702F-4609-E8B0C7B088CD}"/>
              </a:ext>
            </a:extLst>
          </p:cNvPr>
          <p:cNvSpPr txBox="1"/>
          <p:nvPr/>
        </p:nvSpPr>
        <p:spPr>
          <a:xfrm>
            <a:off x="8545439" y="5045602"/>
            <a:ext cx="2711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.</a:t>
            </a:r>
            <a:r>
              <a:rPr lang="en-GB" b="1" dirty="0" err="1"/>
              <a:t>str.split</a:t>
            </a:r>
            <a:r>
              <a:rPr lang="en-GB" b="1" dirty="0"/>
              <a:t>() </a:t>
            </a:r>
            <a:r>
              <a:rPr lang="en-GB" dirty="0"/>
              <a:t>– for better understanding of the primary injury cause</a:t>
            </a:r>
          </a:p>
        </p:txBody>
      </p:sp>
      <p:pic>
        <p:nvPicPr>
          <p:cNvPr id="25" name="Picture 24" descr="A white background with text&#10;&#10;Description automatically generated">
            <a:extLst>
              <a:ext uri="{FF2B5EF4-FFF2-40B4-BE49-F238E27FC236}">
                <a16:creationId xmlns:a16="http://schemas.microsoft.com/office/drawing/2014/main" id="{83F7069B-2A9B-505F-C116-4BCFBCAED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4"/>
          <a:stretch/>
        </p:blipFill>
        <p:spPr>
          <a:xfrm>
            <a:off x="420777" y="1880656"/>
            <a:ext cx="7872919" cy="2646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23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555A-3025-0AC2-6BC0-F638F0A2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</a:p>
        </p:txBody>
      </p:sp>
      <p:pic>
        <p:nvPicPr>
          <p:cNvPr id="7" name="Content Placeholder 6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B6809A35-3ECB-734D-79DC-875D2DB19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19"/>
          <a:stretch/>
        </p:blipFill>
        <p:spPr>
          <a:xfrm>
            <a:off x="697781" y="2213479"/>
            <a:ext cx="4860000" cy="3263304"/>
          </a:xfr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A9570-B1DF-C3CC-D466-24FB9BE1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2024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65B23-1078-9750-9A8A-A45626C43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C8B8A27-DF03-4546-BA93-21C967D57E5C}" type="slidenum">
              <a:rPr lang="en-GB" noProof="0" smtClean="0"/>
              <a:t>9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1CFA4-98E6-1A01-6F51-1B30DE8E0461}"/>
              </a:ext>
            </a:extLst>
          </p:cNvPr>
          <p:cNvSpPr txBox="1"/>
          <p:nvPr/>
        </p:nvSpPr>
        <p:spPr>
          <a:xfrm>
            <a:off x="1160343" y="5560315"/>
            <a:ext cx="435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Top 10 Countries occurring in Data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47A25-6FF3-74D7-3715-7BCED88998F6}"/>
              </a:ext>
            </a:extLst>
          </p:cNvPr>
          <p:cNvSpPr txBox="1"/>
          <p:nvPr/>
        </p:nvSpPr>
        <p:spPr>
          <a:xfrm>
            <a:off x="7929007" y="5502007"/>
            <a:ext cx="192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10 Attackers</a:t>
            </a:r>
          </a:p>
        </p:txBody>
      </p:sp>
      <p:pic>
        <p:nvPicPr>
          <p:cNvPr id="17" name="Picture 16" descr="A graph of a shark&#10;&#10;Description automatically generated with medium confidence">
            <a:extLst>
              <a:ext uri="{FF2B5EF4-FFF2-40B4-BE49-F238E27FC236}">
                <a16:creationId xmlns:a16="http://schemas.microsoft.com/office/drawing/2014/main" id="{DAF403BA-A183-F254-D0B2-49D667CD0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5"/>
          <a:stretch/>
        </p:blipFill>
        <p:spPr>
          <a:xfrm>
            <a:off x="6086130" y="2213479"/>
            <a:ext cx="5004000" cy="32633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9704090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289891_TF56081997_Win32" id="{CDEFB41F-6A90-4D7D-90C6-85F9FA02F7A2}" vid="{05189402-D5B5-445F-BACE-176965552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FBE331-63D9-4D34-9DDA-F68D558E461F}">
  <ds:schemaRefs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230e9df3-be65-4c73-a93b-d1236ebd677e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16c05727-aa75-4e4a-9b5f-8a80a1165891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{5214C9C6-4008-4A6A-8E7B-1D322B772058}tf56081997_win32</Template>
  <TotalTime>305</TotalTime>
  <Words>537</Words>
  <Application>Microsoft Office PowerPoint</Application>
  <PresentationFormat>Widescreen</PresentationFormat>
  <Paragraphs>141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Calibri</vt:lpstr>
      <vt:lpstr>Modern Love</vt:lpstr>
      <vt:lpstr>Wingdings</vt:lpstr>
      <vt:lpstr>BohemianVTI</vt:lpstr>
      <vt:lpstr>Wave Rider Strategies</vt:lpstr>
      <vt:lpstr>Wave Rider Strategies</vt:lpstr>
      <vt:lpstr>Outline</vt:lpstr>
      <vt:lpstr>Introduction – Business Problem</vt:lpstr>
      <vt:lpstr>Project Overview - Roadmap</vt:lpstr>
      <vt:lpstr>Project Overview</vt:lpstr>
      <vt:lpstr>Data Cleaning – The Process</vt:lpstr>
      <vt:lpstr>Data Cleaning – Unique Techniques</vt:lpstr>
      <vt:lpstr>Exploratory Data Analysis</vt:lpstr>
      <vt:lpstr>Exploratory Data Analysis</vt:lpstr>
      <vt:lpstr>Exploratory Data Analysis</vt:lpstr>
      <vt:lpstr>Major Obstacle - Data Cleaning</vt:lpstr>
      <vt:lpstr>Major Obstacle - Data Cleaning </vt:lpstr>
      <vt:lpstr>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Nicole Maria Pinto</dc:creator>
  <cp:lastModifiedBy>Nicole Maria Pinto</cp:lastModifiedBy>
  <cp:revision>8</cp:revision>
  <dcterms:created xsi:type="dcterms:W3CDTF">2024-08-15T07:55:25Z</dcterms:created>
  <dcterms:modified xsi:type="dcterms:W3CDTF">2024-08-16T04:46:13Z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